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903" r:id="rId2"/>
    <p:sldMasterId id="2147483915" r:id="rId3"/>
    <p:sldMasterId id="2147484240" r:id="rId4"/>
    <p:sldMasterId id="2147484594" r:id="rId5"/>
  </p:sldMasterIdLst>
  <p:notesMasterIdLst>
    <p:notesMasterId r:id="rId12"/>
  </p:notesMasterIdLst>
  <p:sldIdLst>
    <p:sldId id="256" r:id="rId6"/>
    <p:sldId id="284" r:id="rId7"/>
    <p:sldId id="283" r:id="rId8"/>
    <p:sldId id="287" r:id="rId9"/>
    <p:sldId id="266" r:id="rId10"/>
    <p:sldId id="280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429" autoAdjust="0"/>
  </p:normalViewPr>
  <p:slideViewPr>
    <p:cSldViewPr snapToGrid="0">
      <p:cViewPr varScale="1">
        <p:scale>
          <a:sx n="129" d="100"/>
          <a:sy n="129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49499-44D0-4032-B919-CF04788C9CD8}" type="doc">
      <dgm:prSet loTypeId="urn:microsoft.com/office/officeart/2008/layout/Lin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31542-8948-444B-8163-ADE964393346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нашем учреждении работают эксперты, имеющие подготовку и аттестаты практически по всем необходимым управлениям подготовки заключений.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706805-28D2-42CF-BF76-6031BA9139C3}" type="parTrans" cxnId="{A427BA69-F701-46EF-B6D6-240FADFBBB7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F14457B-53DE-4664-BD8D-CB9A12D97E63}" type="sibTrans" cxnId="{A427BA69-F701-46EF-B6D6-240FADFBBB7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8D3B0E4-DA0E-4DE2-B1A3-C5D006A26C0C}">
      <dgm:prSet phldrT="[Текст]" custT="1"/>
      <dgm:spPr/>
      <dgm:t>
        <a:bodyPr/>
        <a:lstStyle/>
        <a:p>
          <a:pPr algn="just"/>
          <a:r>
            <a:rPr lang="ru-RU" sz="1400" b="0" i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сегодняшний день проводится активная работа по переходу на предоставление услуг по проведению государственной экспертизы проектной документации и результатов инженерных изысканий в электронной форме. Внедряются современные технологии, оказывается методическая помощь заявителям, ведется обмен опытом с ведущими экспертными учреждениями страны.</a:t>
          </a:r>
          <a:endParaRPr lang="ru-RU" sz="1400" b="0" i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4EEB2B-DE9A-48EB-9FF3-A1993E2C670F}" type="parTrans" cxnId="{2E7C0752-0159-4012-B7C5-88829D26647D}">
      <dgm:prSet/>
      <dgm:spPr/>
      <dgm:t>
        <a:bodyPr/>
        <a:lstStyle/>
        <a:p>
          <a:endParaRPr lang="ru-RU" sz="1600"/>
        </a:p>
      </dgm:t>
    </dgm:pt>
    <dgm:pt modelId="{A36C83AD-1B9F-4A2F-B592-A18942317AD2}" type="sibTrans" cxnId="{2E7C0752-0159-4012-B7C5-88829D26647D}">
      <dgm:prSet/>
      <dgm:spPr/>
      <dgm:t>
        <a:bodyPr/>
        <a:lstStyle/>
        <a:p>
          <a:endParaRPr lang="ru-RU" sz="1600"/>
        </a:p>
      </dgm:t>
    </dgm:pt>
    <dgm:pt modelId="{8E50A147-F77D-46AB-A7C9-D46D297CB042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ОГАУ «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Госэкспертиза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Челябинской области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1CE0918-2AB6-4611-B72F-31DF366D1B11}" type="sibTrans" cxnId="{773C5307-831A-4A57-84E5-72CC17C3833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85A1A37-7C6E-439A-A087-2CEAB4482028}" type="parTrans" cxnId="{773C5307-831A-4A57-84E5-72CC17C3833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997A1FE-2562-4D19-A9FF-7415EE098AEF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октября 1988 года было создано Управление государственной экспертизы Челябинского облисполкома - решение заместителя Председателя исполнительного комитета П.И. Сумина от 11 октября 1988 года № 353.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77740A-B65F-41B1-A3D1-8E6121301496}" type="parTrans" cxnId="{C66BEFFF-FACB-4C15-A4F9-DA5CF7B57F47}">
      <dgm:prSet/>
      <dgm:spPr/>
      <dgm:t>
        <a:bodyPr/>
        <a:lstStyle/>
        <a:p>
          <a:endParaRPr lang="ru-RU" sz="1600"/>
        </a:p>
      </dgm:t>
    </dgm:pt>
    <dgm:pt modelId="{3C4B2668-D7CE-4ECC-AF9C-F4F680D49D15}" type="sibTrans" cxnId="{C66BEFFF-FACB-4C15-A4F9-DA5CF7B57F47}">
      <dgm:prSet/>
      <dgm:spPr/>
      <dgm:t>
        <a:bodyPr/>
        <a:lstStyle/>
        <a:p>
          <a:endParaRPr lang="ru-RU" sz="1600"/>
        </a:p>
      </dgm:t>
    </dgm:pt>
    <dgm:pt modelId="{88CCC36A-93DD-4801-A406-1831B820B869}">
      <dgm:prSet phldrT="[Текст]" custT="1"/>
      <dgm:spPr/>
      <dgm:t>
        <a:bodyPr/>
        <a:lstStyle/>
        <a:p>
          <a:pPr algn="just"/>
          <a:r>
            <a:rPr lang="ru-RU" sz="1400" b="0" i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Приказом Министерства имущества и природных ресурсов Челябинской области от 14.03.2016г. №21-п Начальником ОГАУ «Госэкспертиза Челябинской области» назначен Грищенко Олег Владимирович</a:t>
          </a:r>
          <a:endParaRPr lang="ru-RU" sz="1400" b="0" i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9603C8-1AFE-43AB-BCA0-85B2B9602DDF}" type="parTrans" cxnId="{FEC75816-5CA7-49AF-A46C-76874FBC7B08}">
      <dgm:prSet/>
      <dgm:spPr/>
      <dgm:t>
        <a:bodyPr/>
        <a:lstStyle/>
        <a:p>
          <a:endParaRPr lang="ru-RU" sz="1600"/>
        </a:p>
      </dgm:t>
    </dgm:pt>
    <dgm:pt modelId="{43F72049-93DE-41D2-8496-3BACB9E6BACF}" type="sibTrans" cxnId="{FEC75816-5CA7-49AF-A46C-76874FBC7B08}">
      <dgm:prSet/>
      <dgm:spPr/>
      <dgm:t>
        <a:bodyPr/>
        <a:lstStyle/>
        <a:p>
          <a:endParaRPr lang="ru-RU" sz="1600"/>
        </a:p>
      </dgm:t>
    </dgm:pt>
    <dgm:pt modelId="{B7DC1ED6-65C7-42E0-A6D8-21B5941E69CC}" type="pres">
      <dgm:prSet presAssocID="{5E249499-44D0-4032-B919-CF04788C9C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8A4EB1-6FD6-461E-AA3E-CCBEDFC6F890}" type="pres">
      <dgm:prSet presAssocID="{8E50A147-F77D-46AB-A7C9-D46D297CB042}" presName="thickLine" presStyleLbl="alignNode1" presStyleIdx="0" presStyleCnt="1" custLinFactNeighborY="-229"/>
      <dgm:spPr/>
      <dgm:t>
        <a:bodyPr/>
        <a:lstStyle/>
        <a:p>
          <a:endParaRPr lang="ru-RU"/>
        </a:p>
      </dgm:t>
    </dgm:pt>
    <dgm:pt modelId="{5B3BE4C3-F919-4488-AF7D-A7DEF5E1095F}" type="pres">
      <dgm:prSet presAssocID="{8E50A147-F77D-46AB-A7C9-D46D297CB042}" presName="horz1" presStyleCnt="0"/>
      <dgm:spPr/>
      <dgm:t>
        <a:bodyPr/>
        <a:lstStyle/>
        <a:p>
          <a:endParaRPr lang="ru-RU"/>
        </a:p>
      </dgm:t>
    </dgm:pt>
    <dgm:pt modelId="{D6376992-DB69-423A-9D5C-D8C1304A6677}" type="pres">
      <dgm:prSet presAssocID="{8E50A147-F77D-46AB-A7C9-D46D297CB042}" presName="tx1" presStyleLbl="revTx" presStyleIdx="0" presStyleCnt="5" custScaleX="265778"/>
      <dgm:spPr/>
      <dgm:t>
        <a:bodyPr/>
        <a:lstStyle/>
        <a:p>
          <a:endParaRPr lang="ru-RU"/>
        </a:p>
      </dgm:t>
    </dgm:pt>
    <dgm:pt modelId="{2E722C67-8A05-4381-995C-3032854CA5E2}" type="pres">
      <dgm:prSet presAssocID="{8E50A147-F77D-46AB-A7C9-D46D297CB042}" presName="vert1" presStyleCnt="0"/>
      <dgm:spPr/>
      <dgm:t>
        <a:bodyPr/>
        <a:lstStyle/>
        <a:p>
          <a:endParaRPr lang="ru-RU"/>
        </a:p>
      </dgm:t>
    </dgm:pt>
    <dgm:pt modelId="{C969539D-7C79-42FB-98B8-E19196DA7AEA}" type="pres">
      <dgm:prSet presAssocID="{9997A1FE-2562-4D19-A9FF-7415EE098AEF}" presName="vertSpace2a" presStyleCnt="0"/>
      <dgm:spPr/>
      <dgm:t>
        <a:bodyPr/>
        <a:lstStyle/>
        <a:p>
          <a:endParaRPr lang="ru-RU"/>
        </a:p>
      </dgm:t>
    </dgm:pt>
    <dgm:pt modelId="{F4862576-6A7B-47B2-B6CD-709341433405}" type="pres">
      <dgm:prSet presAssocID="{9997A1FE-2562-4D19-A9FF-7415EE098AEF}" presName="horz2" presStyleCnt="0"/>
      <dgm:spPr/>
      <dgm:t>
        <a:bodyPr/>
        <a:lstStyle/>
        <a:p>
          <a:endParaRPr lang="ru-RU"/>
        </a:p>
      </dgm:t>
    </dgm:pt>
    <dgm:pt modelId="{F826D649-E3E6-4007-8FF9-767926CE6E2F}" type="pres">
      <dgm:prSet presAssocID="{9997A1FE-2562-4D19-A9FF-7415EE098AEF}" presName="horzSpace2" presStyleCnt="0"/>
      <dgm:spPr/>
      <dgm:t>
        <a:bodyPr/>
        <a:lstStyle/>
        <a:p>
          <a:endParaRPr lang="ru-RU"/>
        </a:p>
      </dgm:t>
    </dgm:pt>
    <dgm:pt modelId="{DB37BF43-EDF3-4CC5-8DA5-9848A44F3808}" type="pres">
      <dgm:prSet presAssocID="{9997A1FE-2562-4D19-A9FF-7415EE098AEF}" presName="tx2" presStyleLbl="revTx" presStyleIdx="1" presStyleCnt="5"/>
      <dgm:spPr/>
      <dgm:t>
        <a:bodyPr/>
        <a:lstStyle/>
        <a:p>
          <a:endParaRPr lang="ru-RU"/>
        </a:p>
      </dgm:t>
    </dgm:pt>
    <dgm:pt modelId="{AC41CDE5-E383-481F-AA7A-B1CE57DCEAE0}" type="pres">
      <dgm:prSet presAssocID="{9997A1FE-2562-4D19-A9FF-7415EE098AEF}" presName="vert2" presStyleCnt="0"/>
      <dgm:spPr/>
      <dgm:t>
        <a:bodyPr/>
        <a:lstStyle/>
        <a:p>
          <a:endParaRPr lang="ru-RU"/>
        </a:p>
      </dgm:t>
    </dgm:pt>
    <dgm:pt modelId="{72AFBDCC-9D06-4999-90B2-CDAC97B20485}" type="pres">
      <dgm:prSet presAssocID="{9997A1FE-2562-4D19-A9FF-7415EE098AEF}" presName="thinLine2b" presStyleLbl="callout" presStyleIdx="0" presStyleCnt="4" custLinFactY="-400000" custLinFactNeighborX="5" custLinFactNeighborY="-440918"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43BFF222-1335-4A09-A1C3-F44B8B71FBF2}" type="pres">
      <dgm:prSet presAssocID="{9997A1FE-2562-4D19-A9FF-7415EE098AEF}" presName="vertSpace2b" presStyleCnt="0"/>
      <dgm:spPr/>
      <dgm:t>
        <a:bodyPr/>
        <a:lstStyle/>
        <a:p>
          <a:endParaRPr lang="ru-RU"/>
        </a:p>
      </dgm:t>
    </dgm:pt>
    <dgm:pt modelId="{5F5C0392-5108-48D4-924C-FD1C4159A3D1}" type="pres">
      <dgm:prSet presAssocID="{88CCC36A-93DD-4801-A406-1831B820B869}" presName="horz2" presStyleCnt="0"/>
      <dgm:spPr/>
      <dgm:t>
        <a:bodyPr/>
        <a:lstStyle/>
        <a:p>
          <a:endParaRPr lang="ru-RU"/>
        </a:p>
      </dgm:t>
    </dgm:pt>
    <dgm:pt modelId="{BB9ECCF9-2647-48BF-8ACB-5ED24AB613DB}" type="pres">
      <dgm:prSet presAssocID="{88CCC36A-93DD-4801-A406-1831B820B869}" presName="horzSpace2" presStyleCnt="0"/>
      <dgm:spPr/>
      <dgm:t>
        <a:bodyPr/>
        <a:lstStyle/>
        <a:p>
          <a:endParaRPr lang="ru-RU"/>
        </a:p>
      </dgm:t>
    </dgm:pt>
    <dgm:pt modelId="{70BEB5F4-0088-4BA7-BBAF-DA9ADFA98B9B}" type="pres">
      <dgm:prSet presAssocID="{88CCC36A-93DD-4801-A406-1831B820B869}" presName="tx2" presStyleLbl="revTx" presStyleIdx="2" presStyleCnt="5" custLinFactNeighborX="6" custLinFactNeighborY="-29132"/>
      <dgm:spPr/>
      <dgm:t>
        <a:bodyPr/>
        <a:lstStyle/>
        <a:p>
          <a:endParaRPr lang="ru-RU"/>
        </a:p>
      </dgm:t>
    </dgm:pt>
    <dgm:pt modelId="{6178F095-619D-4BE9-B394-C31E8D871D9A}" type="pres">
      <dgm:prSet presAssocID="{88CCC36A-93DD-4801-A406-1831B820B869}" presName="vert2" presStyleCnt="0"/>
      <dgm:spPr/>
      <dgm:t>
        <a:bodyPr/>
        <a:lstStyle/>
        <a:p>
          <a:endParaRPr lang="ru-RU"/>
        </a:p>
      </dgm:t>
    </dgm:pt>
    <dgm:pt modelId="{F1119B13-81AB-431D-B968-7AD5F20A037D}" type="pres">
      <dgm:prSet presAssocID="{88CCC36A-93DD-4801-A406-1831B820B869}" presName="thinLine2b" presStyleLbl="callout" presStyleIdx="1" presStyleCnt="4" custLinFactY="-793291" custLinFactNeighborX="5" custLinFactNeighborY="-800000"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729F9ED-E49F-4F19-8E41-D3E7F285DFA6}" type="pres">
      <dgm:prSet presAssocID="{88CCC36A-93DD-4801-A406-1831B820B869}" presName="vertSpace2b" presStyleCnt="0"/>
      <dgm:spPr/>
      <dgm:t>
        <a:bodyPr/>
        <a:lstStyle/>
        <a:p>
          <a:endParaRPr lang="ru-RU"/>
        </a:p>
      </dgm:t>
    </dgm:pt>
    <dgm:pt modelId="{5E091D8B-94D8-49A4-A6D0-445704D7E5EC}" type="pres">
      <dgm:prSet presAssocID="{89531542-8948-444B-8163-ADE964393346}" presName="horz2" presStyleCnt="0"/>
      <dgm:spPr/>
      <dgm:t>
        <a:bodyPr/>
        <a:lstStyle/>
        <a:p>
          <a:endParaRPr lang="ru-RU"/>
        </a:p>
      </dgm:t>
    </dgm:pt>
    <dgm:pt modelId="{CDF75DB8-9C7C-492D-8419-071CB65495C0}" type="pres">
      <dgm:prSet presAssocID="{89531542-8948-444B-8163-ADE964393346}" presName="horzSpace2" presStyleCnt="0"/>
      <dgm:spPr/>
      <dgm:t>
        <a:bodyPr/>
        <a:lstStyle/>
        <a:p>
          <a:endParaRPr lang="ru-RU"/>
        </a:p>
      </dgm:t>
    </dgm:pt>
    <dgm:pt modelId="{242DFFE2-F8C2-487B-8E3B-33E2A8D2FF18}" type="pres">
      <dgm:prSet presAssocID="{89531542-8948-444B-8163-ADE964393346}" presName="tx2" presStyleLbl="revTx" presStyleIdx="3" presStyleCnt="5" custScaleY="52944" custLinFactNeighborX="6" custLinFactNeighborY="-56174"/>
      <dgm:spPr/>
      <dgm:t>
        <a:bodyPr/>
        <a:lstStyle/>
        <a:p>
          <a:endParaRPr lang="ru-RU"/>
        </a:p>
      </dgm:t>
    </dgm:pt>
    <dgm:pt modelId="{489F3850-8DC4-4952-9BEF-1A2E83E5BAAB}" type="pres">
      <dgm:prSet presAssocID="{89531542-8948-444B-8163-ADE964393346}" presName="vert2" presStyleCnt="0"/>
      <dgm:spPr/>
      <dgm:t>
        <a:bodyPr/>
        <a:lstStyle/>
        <a:p>
          <a:endParaRPr lang="ru-RU"/>
        </a:p>
      </dgm:t>
    </dgm:pt>
    <dgm:pt modelId="{1C2BCDA8-9364-4770-BB6A-784D288CD296}" type="pres">
      <dgm:prSet presAssocID="{89531542-8948-444B-8163-ADE964393346}" presName="thinLine2b" presStyleLbl="callout" presStyleIdx="2" presStyleCnt="4" custLinFactY="-692985" custLinFactNeighborX="5" custLinFactNeighborY="-700000"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5FDC8ED0-6087-4E5E-BACB-D4C3BF9CC32F}" type="pres">
      <dgm:prSet presAssocID="{89531542-8948-444B-8163-ADE964393346}" presName="vertSpace2b" presStyleCnt="0"/>
      <dgm:spPr/>
      <dgm:t>
        <a:bodyPr/>
        <a:lstStyle/>
        <a:p>
          <a:endParaRPr lang="ru-RU"/>
        </a:p>
      </dgm:t>
    </dgm:pt>
    <dgm:pt modelId="{4A2CB2EA-A2ED-4569-A217-F874444C1CA8}" type="pres">
      <dgm:prSet presAssocID="{E8D3B0E4-DA0E-4DE2-B1A3-C5D006A26C0C}" presName="horz2" presStyleCnt="0"/>
      <dgm:spPr/>
      <dgm:t>
        <a:bodyPr/>
        <a:lstStyle/>
        <a:p>
          <a:endParaRPr lang="ru-RU"/>
        </a:p>
      </dgm:t>
    </dgm:pt>
    <dgm:pt modelId="{04D6C168-D4FF-48AF-8043-FB3D1DB0E179}" type="pres">
      <dgm:prSet presAssocID="{E8D3B0E4-DA0E-4DE2-B1A3-C5D006A26C0C}" presName="horzSpace2" presStyleCnt="0"/>
      <dgm:spPr/>
      <dgm:t>
        <a:bodyPr/>
        <a:lstStyle/>
        <a:p>
          <a:endParaRPr lang="ru-RU"/>
        </a:p>
      </dgm:t>
    </dgm:pt>
    <dgm:pt modelId="{80AD356D-1627-4785-A9A3-3AAFA950EE62}" type="pres">
      <dgm:prSet presAssocID="{E8D3B0E4-DA0E-4DE2-B1A3-C5D006A26C0C}" presName="tx2" presStyleLbl="revTx" presStyleIdx="4" presStyleCnt="5" custScaleY="48076" custLinFactNeighborX="6" custLinFactNeighborY="-48684"/>
      <dgm:spPr/>
      <dgm:t>
        <a:bodyPr/>
        <a:lstStyle/>
        <a:p>
          <a:endParaRPr lang="ru-RU"/>
        </a:p>
      </dgm:t>
    </dgm:pt>
    <dgm:pt modelId="{4D7979E1-4C08-41C7-9DEB-141A3DBA69A2}" type="pres">
      <dgm:prSet presAssocID="{E8D3B0E4-DA0E-4DE2-B1A3-C5D006A26C0C}" presName="vert2" presStyleCnt="0"/>
      <dgm:spPr/>
      <dgm:t>
        <a:bodyPr/>
        <a:lstStyle/>
        <a:p>
          <a:endParaRPr lang="ru-RU"/>
        </a:p>
      </dgm:t>
    </dgm:pt>
    <dgm:pt modelId="{B3F41F96-540C-42A8-8414-82CA9D9BE269}" type="pres">
      <dgm:prSet presAssocID="{E8D3B0E4-DA0E-4DE2-B1A3-C5D006A26C0C}" presName="thinLine2b" presStyleLbl="callout" presStyleIdx="3" presStyleCnt="4" custLinFactY="-4434831" custLinFactNeighborX="5" custLinFactNeighborY="-4500000"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E1D2A7C3-40E2-4632-BA6E-1ABC47956C69}" type="pres">
      <dgm:prSet presAssocID="{E8D3B0E4-DA0E-4DE2-B1A3-C5D006A26C0C}" presName="vertSpace2b" presStyleCnt="0"/>
      <dgm:spPr/>
      <dgm:t>
        <a:bodyPr/>
        <a:lstStyle/>
        <a:p>
          <a:endParaRPr lang="ru-RU"/>
        </a:p>
      </dgm:t>
    </dgm:pt>
  </dgm:ptLst>
  <dgm:cxnLst>
    <dgm:cxn modelId="{773C5307-831A-4A57-84E5-72CC17C38339}" srcId="{5E249499-44D0-4032-B919-CF04788C9CD8}" destId="{8E50A147-F77D-46AB-A7C9-D46D297CB042}" srcOrd="0" destOrd="0" parTransId="{785A1A37-7C6E-439A-A087-2CEAB4482028}" sibTransId="{11CE0918-2AB6-4611-B72F-31DF366D1B11}"/>
    <dgm:cxn modelId="{2E7C0752-0159-4012-B7C5-88829D26647D}" srcId="{8E50A147-F77D-46AB-A7C9-D46D297CB042}" destId="{E8D3B0E4-DA0E-4DE2-B1A3-C5D006A26C0C}" srcOrd="3" destOrd="0" parTransId="{A14EEB2B-DE9A-48EB-9FF3-A1993E2C670F}" sibTransId="{A36C83AD-1B9F-4A2F-B592-A18942317AD2}"/>
    <dgm:cxn modelId="{2CBA247F-BB31-4979-B551-526AD888EE84}" type="presOf" srcId="{5E249499-44D0-4032-B919-CF04788C9CD8}" destId="{B7DC1ED6-65C7-42E0-A6D8-21B5941E69CC}" srcOrd="0" destOrd="0" presId="urn:microsoft.com/office/officeart/2008/layout/LinedList"/>
    <dgm:cxn modelId="{68DAC96E-B0DC-47DF-9B1F-6844A877645A}" type="presOf" srcId="{E8D3B0E4-DA0E-4DE2-B1A3-C5D006A26C0C}" destId="{80AD356D-1627-4785-A9A3-3AAFA950EE62}" srcOrd="0" destOrd="0" presId="urn:microsoft.com/office/officeart/2008/layout/LinedList"/>
    <dgm:cxn modelId="{90D3A9FC-3B19-4342-81A3-A489166ED4B5}" type="presOf" srcId="{8E50A147-F77D-46AB-A7C9-D46D297CB042}" destId="{D6376992-DB69-423A-9D5C-D8C1304A6677}" srcOrd="0" destOrd="0" presId="urn:microsoft.com/office/officeart/2008/layout/LinedList"/>
    <dgm:cxn modelId="{FEC75816-5CA7-49AF-A46C-76874FBC7B08}" srcId="{8E50A147-F77D-46AB-A7C9-D46D297CB042}" destId="{88CCC36A-93DD-4801-A406-1831B820B869}" srcOrd="1" destOrd="0" parTransId="{FB9603C8-1AFE-43AB-BCA0-85B2B9602DDF}" sibTransId="{43F72049-93DE-41D2-8496-3BACB9E6BACF}"/>
    <dgm:cxn modelId="{35098B2E-7858-427A-8500-FDD500F6D2C5}" type="presOf" srcId="{89531542-8948-444B-8163-ADE964393346}" destId="{242DFFE2-F8C2-487B-8E3B-33E2A8D2FF18}" srcOrd="0" destOrd="0" presId="urn:microsoft.com/office/officeart/2008/layout/LinedList"/>
    <dgm:cxn modelId="{C66BEFFF-FACB-4C15-A4F9-DA5CF7B57F47}" srcId="{8E50A147-F77D-46AB-A7C9-D46D297CB042}" destId="{9997A1FE-2562-4D19-A9FF-7415EE098AEF}" srcOrd="0" destOrd="0" parTransId="{9777740A-B65F-41B1-A3D1-8E6121301496}" sibTransId="{3C4B2668-D7CE-4ECC-AF9C-F4F680D49D15}"/>
    <dgm:cxn modelId="{A427BA69-F701-46EF-B6D6-240FADFBBB79}" srcId="{8E50A147-F77D-46AB-A7C9-D46D297CB042}" destId="{89531542-8948-444B-8163-ADE964393346}" srcOrd="2" destOrd="0" parTransId="{9D706805-28D2-42CF-BF76-6031BA9139C3}" sibTransId="{1F14457B-53DE-4664-BD8D-CB9A12D97E63}"/>
    <dgm:cxn modelId="{08A17106-767D-42F6-A17F-5182BB9C13F8}" type="presOf" srcId="{88CCC36A-93DD-4801-A406-1831B820B869}" destId="{70BEB5F4-0088-4BA7-BBAF-DA9ADFA98B9B}" srcOrd="0" destOrd="0" presId="urn:microsoft.com/office/officeart/2008/layout/LinedList"/>
    <dgm:cxn modelId="{81D15DEC-72E0-4D33-99F6-35CF8D2CE1C9}" type="presOf" srcId="{9997A1FE-2562-4D19-A9FF-7415EE098AEF}" destId="{DB37BF43-EDF3-4CC5-8DA5-9848A44F3808}" srcOrd="0" destOrd="0" presId="urn:microsoft.com/office/officeart/2008/layout/LinedList"/>
    <dgm:cxn modelId="{0D04DA05-2C74-4899-8402-F3F9D60133AB}" type="presParOf" srcId="{B7DC1ED6-65C7-42E0-A6D8-21B5941E69CC}" destId="{968A4EB1-6FD6-461E-AA3E-CCBEDFC6F890}" srcOrd="0" destOrd="0" presId="urn:microsoft.com/office/officeart/2008/layout/LinedList"/>
    <dgm:cxn modelId="{BCB649ED-84B3-4566-B8BE-D6D2D5C231D1}" type="presParOf" srcId="{B7DC1ED6-65C7-42E0-A6D8-21B5941E69CC}" destId="{5B3BE4C3-F919-4488-AF7D-A7DEF5E1095F}" srcOrd="1" destOrd="0" presId="urn:microsoft.com/office/officeart/2008/layout/LinedList"/>
    <dgm:cxn modelId="{5B3D19E2-C265-4639-9A26-A45C6F2BA2EC}" type="presParOf" srcId="{5B3BE4C3-F919-4488-AF7D-A7DEF5E1095F}" destId="{D6376992-DB69-423A-9D5C-D8C1304A6677}" srcOrd="0" destOrd="0" presId="urn:microsoft.com/office/officeart/2008/layout/LinedList"/>
    <dgm:cxn modelId="{4938884B-0C36-40F4-A5B9-B14C313F926D}" type="presParOf" srcId="{5B3BE4C3-F919-4488-AF7D-A7DEF5E1095F}" destId="{2E722C67-8A05-4381-995C-3032854CA5E2}" srcOrd="1" destOrd="0" presId="urn:microsoft.com/office/officeart/2008/layout/LinedList"/>
    <dgm:cxn modelId="{BF67EB42-A684-4918-B8D5-75C1AC1160F6}" type="presParOf" srcId="{2E722C67-8A05-4381-995C-3032854CA5E2}" destId="{C969539D-7C79-42FB-98B8-E19196DA7AEA}" srcOrd="0" destOrd="0" presId="urn:microsoft.com/office/officeart/2008/layout/LinedList"/>
    <dgm:cxn modelId="{0D343105-3914-4EF4-9156-CB24E0C87F54}" type="presParOf" srcId="{2E722C67-8A05-4381-995C-3032854CA5E2}" destId="{F4862576-6A7B-47B2-B6CD-709341433405}" srcOrd="1" destOrd="0" presId="urn:microsoft.com/office/officeart/2008/layout/LinedList"/>
    <dgm:cxn modelId="{73ACAB63-D9D6-499E-96CA-7B628C3DBFEF}" type="presParOf" srcId="{F4862576-6A7B-47B2-B6CD-709341433405}" destId="{F826D649-E3E6-4007-8FF9-767926CE6E2F}" srcOrd="0" destOrd="0" presId="urn:microsoft.com/office/officeart/2008/layout/LinedList"/>
    <dgm:cxn modelId="{9C937496-331B-415E-B67E-6B407C2FAAA1}" type="presParOf" srcId="{F4862576-6A7B-47B2-B6CD-709341433405}" destId="{DB37BF43-EDF3-4CC5-8DA5-9848A44F3808}" srcOrd="1" destOrd="0" presId="urn:microsoft.com/office/officeart/2008/layout/LinedList"/>
    <dgm:cxn modelId="{B0B50484-A1D7-4F64-B2F2-1FB434CE16D8}" type="presParOf" srcId="{F4862576-6A7B-47B2-B6CD-709341433405}" destId="{AC41CDE5-E383-481F-AA7A-B1CE57DCEAE0}" srcOrd="2" destOrd="0" presId="urn:microsoft.com/office/officeart/2008/layout/LinedList"/>
    <dgm:cxn modelId="{AC693C88-D5E5-455C-9C86-FAE3507C1357}" type="presParOf" srcId="{2E722C67-8A05-4381-995C-3032854CA5E2}" destId="{72AFBDCC-9D06-4999-90B2-CDAC97B20485}" srcOrd="2" destOrd="0" presId="urn:microsoft.com/office/officeart/2008/layout/LinedList"/>
    <dgm:cxn modelId="{A2C13588-7351-446C-8BB9-D9C038FA191F}" type="presParOf" srcId="{2E722C67-8A05-4381-995C-3032854CA5E2}" destId="{43BFF222-1335-4A09-A1C3-F44B8B71FBF2}" srcOrd="3" destOrd="0" presId="urn:microsoft.com/office/officeart/2008/layout/LinedList"/>
    <dgm:cxn modelId="{771C7D3D-3B66-4453-8A12-97E42510AAD2}" type="presParOf" srcId="{2E722C67-8A05-4381-995C-3032854CA5E2}" destId="{5F5C0392-5108-48D4-924C-FD1C4159A3D1}" srcOrd="4" destOrd="0" presId="urn:microsoft.com/office/officeart/2008/layout/LinedList"/>
    <dgm:cxn modelId="{94341C27-785A-4A23-8008-E4F52F4F007A}" type="presParOf" srcId="{5F5C0392-5108-48D4-924C-FD1C4159A3D1}" destId="{BB9ECCF9-2647-48BF-8ACB-5ED24AB613DB}" srcOrd="0" destOrd="0" presId="urn:microsoft.com/office/officeart/2008/layout/LinedList"/>
    <dgm:cxn modelId="{9878E1B7-8C5D-482C-96C1-6357FAE16034}" type="presParOf" srcId="{5F5C0392-5108-48D4-924C-FD1C4159A3D1}" destId="{70BEB5F4-0088-4BA7-BBAF-DA9ADFA98B9B}" srcOrd="1" destOrd="0" presId="urn:microsoft.com/office/officeart/2008/layout/LinedList"/>
    <dgm:cxn modelId="{CEFB49AD-5AE9-4791-AD6B-D5511363489C}" type="presParOf" srcId="{5F5C0392-5108-48D4-924C-FD1C4159A3D1}" destId="{6178F095-619D-4BE9-B394-C31E8D871D9A}" srcOrd="2" destOrd="0" presId="urn:microsoft.com/office/officeart/2008/layout/LinedList"/>
    <dgm:cxn modelId="{F6A51B11-E202-4FFA-855E-EE763AFE6A69}" type="presParOf" srcId="{2E722C67-8A05-4381-995C-3032854CA5E2}" destId="{F1119B13-81AB-431D-B968-7AD5F20A037D}" srcOrd="5" destOrd="0" presId="urn:microsoft.com/office/officeart/2008/layout/LinedList"/>
    <dgm:cxn modelId="{5F97C770-65CF-4FA8-B3F9-AF023B14A005}" type="presParOf" srcId="{2E722C67-8A05-4381-995C-3032854CA5E2}" destId="{0729F9ED-E49F-4F19-8E41-D3E7F285DFA6}" srcOrd="6" destOrd="0" presId="urn:microsoft.com/office/officeart/2008/layout/LinedList"/>
    <dgm:cxn modelId="{42E0532C-CA89-4BBA-89C3-338E42CF27F6}" type="presParOf" srcId="{2E722C67-8A05-4381-995C-3032854CA5E2}" destId="{5E091D8B-94D8-49A4-A6D0-445704D7E5EC}" srcOrd="7" destOrd="0" presId="urn:microsoft.com/office/officeart/2008/layout/LinedList"/>
    <dgm:cxn modelId="{2FCB6E9A-0279-4E09-80BD-3CC222D204EF}" type="presParOf" srcId="{5E091D8B-94D8-49A4-A6D0-445704D7E5EC}" destId="{CDF75DB8-9C7C-492D-8419-071CB65495C0}" srcOrd="0" destOrd="0" presId="urn:microsoft.com/office/officeart/2008/layout/LinedList"/>
    <dgm:cxn modelId="{B324A462-EF0F-4CC8-9BDE-3D8557306015}" type="presParOf" srcId="{5E091D8B-94D8-49A4-A6D0-445704D7E5EC}" destId="{242DFFE2-F8C2-487B-8E3B-33E2A8D2FF18}" srcOrd="1" destOrd="0" presId="urn:microsoft.com/office/officeart/2008/layout/LinedList"/>
    <dgm:cxn modelId="{40EFB024-59F3-4404-B2E1-9C99AA6E6164}" type="presParOf" srcId="{5E091D8B-94D8-49A4-A6D0-445704D7E5EC}" destId="{489F3850-8DC4-4952-9BEF-1A2E83E5BAAB}" srcOrd="2" destOrd="0" presId="urn:microsoft.com/office/officeart/2008/layout/LinedList"/>
    <dgm:cxn modelId="{A90E7E97-B423-44FC-8C87-5BAA8883887F}" type="presParOf" srcId="{2E722C67-8A05-4381-995C-3032854CA5E2}" destId="{1C2BCDA8-9364-4770-BB6A-784D288CD296}" srcOrd="8" destOrd="0" presId="urn:microsoft.com/office/officeart/2008/layout/LinedList"/>
    <dgm:cxn modelId="{45E99ADB-4F04-477D-B5CF-8AC7A8A86A1C}" type="presParOf" srcId="{2E722C67-8A05-4381-995C-3032854CA5E2}" destId="{5FDC8ED0-6087-4E5E-BACB-D4C3BF9CC32F}" srcOrd="9" destOrd="0" presId="urn:microsoft.com/office/officeart/2008/layout/LinedList"/>
    <dgm:cxn modelId="{88DCA84F-0458-46E5-99F7-79F576459745}" type="presParOf" srcId="{2E722C67-8A05-4381-995C-3032854CA5E2}" destId="{4A2CB2EA-A2ED-4569-A217-F874444C1CA8}" srcOrd="10" destOrd="0" presId="urn:microsoft.com/office/officeart/2008/layout/LinedList"/>
    <dgm:cxn modelId="{31526918-A4D9-4E39-845C-390F91CD1853}" type="presParOf" srcId="{4A2CB2EA-A2ED-4569-A217-F874444C1CA8}" destId="{04D6C168-D4FF-48AF-8043-FB3D1DB0E179}" srcOrd="0" destOrd="0" presId="urn:microsoft.com/office/officeart/2008/layout/LinedList"/>
    <dgm:cxn modelId="{60DDDE2A-D7DD-4C1B-8BC2-AB71288013A7}" type="presParOf" srcId="{4A2CB2EA-A2ED-4569-A217-F874444C1CA8}" destId="{80AD356D-1627-4785-A9A3-3AAFA950EE62}" srcOrd="1" destOrd="0" presId="urn:microsoft.com/office/officeart/2008/layout/LinedList"/>
    <dgm:cxn modelId="{293D0E79-3895-493E-B309-2688D4D42E4D}" type="presParOf" srcId="{4A2CB2EA-A2ED-4569-A217-F874444C1CA8}" destId="{4D7979E1-4C08-41C7-9DEB-141A3DBA69A2}" srcOrd="2" destOrd="0" presId="urn:microsoft.com/office/officeart/2008/layout/LinedList"/>
    <dgm:cxn modelId="{2937D1D5-6746-4067-836B-AEFD8B27945B}" type="presParOf" srcId="{2E722C67-8A05-4381-995C-3032854CA5E2}" destId="{B3F41F96-540C-42A8-8414-82CA9D9BE269}" srcOrd="11" destOrd="0" presId="urn:microsoft.com/office/officeart/2008/layout/LinedList"/>
    <dgm:cxn modelId="{BF5B6F8D-A980-4796-B72A-FA7BACDADB1B}" type="presParOf" srcId="{2E722C67-8A05-4381-995C-3032854CA5E2}" destId="{E1D2A7C3-40E2-4632-BA6E-1ABC47956C69}" srcOrd="12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7EFB3-65D4-431F-B4A1-6063F90F4BFF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D7D23-027F-45E5-9AB1-E13A6ACF842C}">
      <dgm:prSet phldrT="[Текст]" custT="1"/>
      <dgm:spPr/>
      <dgm:t>
        <a:bodyPr/>
        <a:lstStyle/>
        <a:p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Штат учреждения </a:t>
          </a:r>
          <a:b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36 человек</a:t>
          </a:r>
          <a:endParaRPr lang="ru-RU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7FD40D8-746B-4D0D-B563-DC4E23DB6E76}" type="parTrans" cxnId="{8794F6DD-5566-442E-8304-4E9988D03807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B96CD6-C81E-46D2-97EB-65C1BC6072E6}" type="sibTrans" cxnId="{8794F6DD-5566-442E-8304-4E9988D03807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4337C3-132F-4EC8-9228-F384C630A2A7}">
      <dgm:prSet phldrT="[Текст]" custT="1"/>
      <dgm:spPr/>
      <dgm:t>
        <a:bodyPr/>
        <a:lstStyle/>
        <a:p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 аттестованных экспертов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7685D3-372C-42B1-A7E8-1F8EA109925A}" type="parTrans" cxnId="{F6FFB7A6-50F5-48B2-AF27-F81BF100874C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48A3D3-B63E-453D-A490-E2B7D5E36355}" type="sibTrans" cxnId="{F6FFB7A6-50F5-48B2-AF27-F81BF100874C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19589A-4DFA-44E9-BAD9-3B798E6DA513}">
      <dgm:prSet phldrT="[Текст]" custT="1"/>
      <dgm:spPr/>
      <dgm:t>
        <a:bodyPr/>
        <a:lstStyle/>
        <a:p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из них аттестованы по двум направлениям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24EBE3-8448-4917-887A-73F3ACD8895C}" type="parTrans" cxnId="{8291FF26-799D-4878-94ED-A3A8B66242C9}">
      <dgm:prSet/>
      <dgm:spPr/>
      <dgm:t>
        <a:bodyPr/>
        <a:lstStyle/>
        <a:p>
          <a:endParaRPr lang="ru-RU" sz="1400"/>
        </a:p>
      </dgm:t>
    </dgm:pt>
    <dgm:pt modelId="{8A44EA70-126E-4E41-8A0F-665A925286E2}" type="sibTrans" cxnId="{8291FF26-799D-4878-94ED-A3A8B66242C9}">
      <dgm:prSet/>
      <dgm:spPr/>
      <dgm:t>
        <a:bodyPr/>
        <a:lstStyle/>
        <a:p>
          <a:endParaRPr lang="ru-RU" sz="1400"/>
        </a:p>
      </dgm:t>
    </dgm:pt>
    <dgm:pt modelId="{A60F9383-2A7C-4DBF-9057-C30379F55808}">
      <dgm:prSet phldrT="[Текст]" custT="1"/>
      <dgm:spPr/>
      <dgm:t>
        <a:bodyPr/>
        <a:lstStyle/>
        <a:p>
          <a:r>
            <a: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сертифицированных сметчиков</a:t>
          </a:r>
          <a:endParaRPr lang="ru-RU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9FF4E7-9970-498A-8C74-7E1F258AA9BA}" type="parTrans" cxnId="{B2064C8D-608F-428C-8876-A302AC41F55A}">
      <dgm:prSet/>
      <dgm:spPr/>
      <dgm:t>
        <a:bodyPr/>
        <a:lstStyle/>
        <a:p>
          <a:endParaRPr lang="ru-RU" sz="1400"/>
        </a:p>
      </dgm:t>
    </dgm:pt>
    <dgm:pt modelId="{E6B92977-49AA-4310-BD2E-0F54FCD20C13}" type="sibTrans" cxnId="{B2064C8D-608F-428C-8876-A302AC41F55A}">
      <dgm:prSet/>
      <dgm:spPr/>
      <dgm:t>
        <a:bodyPr/>
        <a:lstStyle/>
        <a:p>
          <a:endParaRPr lang="ru-RU" sz="1400"/>
        </a:p>
      </dgm:t>
    </dgm:pt>
    <dgm:pt modelId="{CAC074BA-2E7D-4F94-B340-C707E92AAC27}" type="pres">
      <dgm:prSet presAssocID="{8D57EFB3-65D4-431F-B4A1-6063F90F4B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6637A8-1EDA-44E6-B939-C164D60DF1BE}" type="pres">
      <dgm:prSet presAssocID="{9B0D7D23-027F-45E5-9AB1-E13A6ACF842C}" presName="textCenter" presStyleLbl="node1" presStyleIdx="0" presStyleCnt="4" custScaleX="151785" custScaleY="106226" custLinFactX="-24107" custLinFactY="-98725" custLinFactNeighborX="-100000" custLinFactNeighborY="-100000"/>
      <dgm:spPr/>
      <dgm:t>
        <a:bodyPr/>
        <a:lstStyle/>
        <a:p>
          <a:endParaRPr lang="ru-RU"/>
        </a:p>
      </dgm:t>
    </dgm:pt>
    <dgm:pt modelId="{ECCA2A14-5E62-4080-AD47-C61D1750D528}" type="pres">
      <dgm:prSet presAssocID="{9B0D7D23-027F-45E5-9AB1-E13A6ACF842C}" presName="cycle_1" presStyleCnt="0"/>
      <dgm:spPr/>
    </dgm:pt>
    <dgm:pt modelId="{96A74235-2FBB-4D09-804E-AFDDD21AF740}" type="pres">
      <dgm:prSet presAssocID="{A60F9383-2A7C-4DBF-9057-C30379F55808}" presName="childCenter1" presStyleLbl="node1" presStyleIdx="1" presStyleCnt="4" custScaleX="369964" custScaleY="70896" custLinFactNeighborX="-27991" custLinFactNeighborY="63291"/>
      <dgm:spPr/>
      <dgm:t>
        <a:bodyPr/>
        <a:lstStyle/>
        <a:p>
          <a:endParaRPr lang="ru-RU"/>
        </a:p>
      </dgm:t>
    </dgm:pt>
    <dgm:pt modelId="{95CC8A20-59BE-4F74-9EA5-3B8FCBAC9433}" type="pres">
      <dgm:prSet presAssocID="{839FF4E7-9970-498A-8C74-7E1F258AA9BA}" presName="Name144" presStyleLbl="parChTrans1D2" presStyleIdx="0" presStyleCnt="2"/>
      <dgm:spPr/>
      <dgm:t>
        <a:bodyPr/>
        <a:lstStyle/>
        <a:p>
          <a:endParaRPr lang="ru-RU"/>
        </a:p>
      </dgm:t>
    </dgm:pt>
    <dgm:pt modelId="{C335FE20-9F40-4DF2-9B5B-555122B26B0E}" type="pres">
      <dgm:prSet presAssocID="{9B0D7D23-027F-45E5-9AB1-E13A6ACF842C}" presName="cycle_2" presStyleCnt="0"/>
      <dgm:spPr/>
    </dgm:pt>
    <dgm:pt modelId="{0EF688CB-AFC5-4BEB-B735-7F28219AC490}" type="pres">
      <dgm:prSet presAssocID="{F84337C3-132F-4EC8-9228-F384C630A2A7}" presName="childCenter2" presStyleLbl="node1" presStyleIdx="2" presStyleCnt="4" custScaleX="425153" custLinFactNeighborX="44594" custLinFactNeighborY="-93706"/>
      <dgm:spPr/>
      <dgm:t>
        <a:bodyPr/>
        <a:lstStyle/>
        <a:p>
          <a:endParaRPr lang="ru-RU"/>
        </a:p>
      </dgm:t>
    </dgm:pt>
    <dgm:pt modelId="{81AE7070-B261-4F5D-9985-242052538291}" type="pres">
      <dgm:prSet presAssocID="{0724EBE3-8448-4917-887A-73F3ACD8895C}" presName="Name218" presStyleLbl="parChTrans1D3" presStyleIdx="0" presStyleCnt="1"/>
      <dgm:spPr/>
      <dgm:t>
        <a:bodyPr/>
        <a:lstStyle/>
        <a:p>
          <a:endParaRPr lang="ru-RU"/>
        </a:p>
      </dgm:t>
    </dgm:pt>
    <dgm:pt modelId="{E4EFBCF4-61DF-4811-8F48-D5DAFC697277}" type="pres">
      <dgm:prSet presAssocID="{EE19589A-4DFA-44E9-BAD9-3B798E6DA513}" presName="text2" presStyleLbl="node1" presStyleIdx="3" presStyleCnt="4" custScaleX="332917" custScaleY="172275" custRadScaleRad="151234" custRadScaleInc="-3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3C9D8-0B35-4B21-8876-2718005799C2}" type="pres">
      <dgm:prSet presAssocID="{317685D3-372C-42B1-A7E8-1F8EA109925A}" presName="Name221" presStyleLbl="parChTrans1D2" presStyleIdx="1" presStyleCnt="2"/>
      <dgm:spPr/>
      <dgm:t>
        <a:bodyPr/>
        <a:lstStyle/>
        <a:p>
          <a:endParaRPr lang="ru-RU"/>
        </a:p>
      </dgm:t>
    </dgm:pt>
  </dgm:ptLst>
  <dgm:cxnLst>
    <dgm:cxn modelId="{8291FF26-799D-4878-94ED-A3A8B66242C9}" srcId="{F84337C3-132F-4EC8-9228-F384C630A2A7}" destId="{EE19589A-4DFA-44E9-BAD9-3B798E6DA513}" srcOrd="0" destOrd="0" parTransId="{0724EBE3-8448-4917-887A-73F3ACD8895C}" sibTransId="{8A44EA70-126E-4E41-8A0F-665A925286E2}"/>
    <dgm:cxn modelId="{9E637BAF-0767-4E53-918E-BFD951E26CFC}" type="presOf" srcId="{8D57EFB3-65D4-431F-B4A1-6063F90F4BFF}" destId="{CAC074BA-2E7D-4F94-B340-C707E92AAC27}" srcOrd="0" destOrd="0" presId="urn:microsoft.com/office/officeart/2008/layout/RadialCluster"/>
    <dgm:cxn modelId="{10FB83F7-6715-4F07-BE7F-4934E5A48C18}" type="presOf" srcId="{0724EBE3-8448-4917-887A-73F3ACD8895C}" destId="{81AE7070-B261-4F5D-9985-242052538291}" srcOrd="0" destOrd="0" presId="urn:microsoft.com/office/officeart/2008/layout/RadialCluster"/>
    <dgm:cxn modelId="{20B8B8BB-BA31-4B29-B830-66D73E69B5E8}" type="presOf" srcId="{839FF4E7-9970-498A-8C74-7E1F258AA9BA}" destId="{95CC8A20-59BE-4F74-9EA5-3B8FCBAC9433}" srcOrd="0" destOrd="0" presId="urn:microsoft.com/office/officeart/2008/layout/RadialCluster"/>
    <dgm:cxn modelId="{3368399F-425D-4C46-B5E5-76E6EEA268D7}" type="presOf" srcId="{EE19589A-4DFA-44E9-BAD9-3B798E6DA513}" destId="{E4EFBCF4-61DF-4811-8F48-D5DAFC697277}" srcOrd="0" destOrd="0" presId="urn:microsoft.com/office/officeart/2008/layout/RadialCluster"/>
    <dgm:cxn modelId="{6EA7811D-4C10-4598-94F1-07C05F74112C}" type="presOf" srcId="{F84337C3-132F-4EC8-9228-F384C630A2A7}" destId="{0EF688CB-AFC5-4BEB-B735-7F28219AC490}" srcOrd="0" destOrd="0" presId="urn:microsoft.com/office/officeart/2008/layout/RadialCluster"/>
    <dgm:cxn modelId="{F6FFB7A6-50F5-48B2-AF27-F81BF100874C}" srcId="{9B0D7D23-027F-45E5-9AB1-E13A6ACF842C}" destId="{F84337C3-132F-4EC8-9228-F384C630A2A7}" srcOrd="1" destOrd="0" parTransId="{317685D3-372C-42B1-A7E8-1F8EA109925A}" sibTransId="{CD48A3D3-B63E-453D-A490-E2B7D5E36355}"/>
    <dgm:cxn modelId="{B2064C8D-608F-428C-8876-A302AC41F55A}" srcId="{9B0D7D23-027F-45E5-9AB1-E13A6ACF842C}" destId="{A60F9383-2A7C-4DBF-9057-C30379F55808}" srcOrd="0" destOrd="0" parTransId="{839FF4E7-9970-498A-8C74-7E1F258AA9BA}" sibTransId="{E6B92977-49AA-4310-BD2E-0F54FCD20C13}"/>
    <dgm:cxn modelId="{31198BF4-7264-4811-99C0-C49A969524E6}" type="presOf" srcId="{A60F9383-2A7C-4DBF-9057-C30379F55808}" destId="{96A74235-2FBB-4D09-804E-AFDDD21AF740}" srcOrd="0" destOrd="0" presId="urn:microsoft.com/office/officeart/2008/layout/RadialCluster"/>
    <dgm:cxn modelId="{F96166CE-506A-42ED-9A4F-E933154178EA}" type="presOf" srcId="{9B0D7D23-027F-45E5-9AB1-E13A6ACF842C}" destId="{486637A8-1EDA-44E6-B939-C164D60DF1BE}" srcOrd="0" destOrd="0" presId="urn:microsoft.com/office/officeart/2008/layout/RadialCluster"/>
    <dgm:cxn modelId="{CD1774DE-3820-4FA6-8CCC-EC7A2A4C950D}" type="presOf" srcId="{317685D3-372C-42B1-A7E8-1F8EA109925A}" destId="{3353C9D8-0B35-4B21-8876-2718005799C2}" srcOrd="0" destOrd="0" presId="urn:microsoft.com/office/officeart/2008/layout/RadialCluster"/>
    <dgm:cxn modelId="{8794F6DD-5566-442E-8304-4E9988D03807}" srcId="{8D57EFB3-65D4-431F-B4A1-6063F90F4BFF}" destId="{9B0D7D23-027F-45E5-9AB1-E13A6ACF842C}" srcOrd="0" destOrd="0" parTransId="{E7FD40D8-746B-4D0D-B563-DC4E23DB6E76}" sibTransId="{D3B96CD6-C81E-46D2-97EB-65C1BC6072E6}"/>
    <dgm:cxn modelId="{24D9AA9C-5941-49D5-95D9-B1BBFC661E79}" type="presParOf" srcId="{CAC074BA-2E7D-4F94-B340-C707E92AAC27}" destId="{486637A8-1EDA-44E6-B939-C164D60DF1BE}" srcOrd="0" destOrd="0" presId="urn:microsoft.com/office/officeart/2008/layout/RadialCluster"/>
    <dgm:cxn modelId="{5D75FB45-7F07-45F2-9892-442AB52B9694}" type="presParOf" srcId="{CAC074BA-2E7D-4F94-B340-C707E92AAC27}" destId="{ECCA2A14-5E62-4080-AD47-C61D1750D528}" srcOrd="1" destOrd="0" presId="urn:microsoft.com/office/officeart/2008/layout/RadialCluster"/>
    <dgm:cxn modelId="{41BD4D9B-05A7-47A2-8041-CB0D8E914647}" type="presParOf" srcId="{ECCA2A14-5E62-4080-AD47-C61D1750D528}" destId="{96A74235-2FBB-4D09-804E-AFDDD21AF740}" srcOrd="0" destOrd="0" presId="urn:microsoft.com/office/officeart/2008/layout/RadialCluster"/>
    <dgm:cxn modelId="{85D15198-FBE4-40D5-9CF5-3CBA16D80EBC}" type="presParOf" srcId="{CAC074BA-2E7D-4F94-B340-C707E92AAC27}" destId="{95CC8A20-59BE-4F74-9EA5-3B8FCBAC9433}" srcOrd="2" destOrd="0" presId="urn:microsoft.com/office/officeart/2008/layout/RadialCluster"/>
    <dgm:cxn modelId="{B13210EF-ED49-4274-A1AB-CF15C1530BCA}" type="presParOf" srcId="{CAC074BA-2E7D-4F94-B340-C707E92AAC27}" destId="{C335FE20-9F40-4DF2-9B5B-555122B26B0E}" srcOrd="3" destOrd="0" presId="urn:microsoft.com/office/officeart/2008/layout/RadialCluster"/>
    <dgm:cxn modelId="{4F43D16C-1DEA-4AA2-BC8D-E03CB46935D5}" type="presParOf" srcId="{C335FE20-9F40-4DF2-9B5B-555122B26B0E}" destId="{0EF688CB-AFC5-4BEB-B735-7F28219AC490}" srcOrd="0" destOrd="0" presId="urn:microsoft.com/office/officeart/2008/layout/RadialCluster"/>
    <dgm:cxn modelId="{76EFDBFE-FFAB-48BE-9C5B-06621655D624}" type="presParOf" srcId="{C335FE20-9F40-4DF2-9B5B-555122B26B0E}" destId="{81AE7070-B261-4F5D-9985-242052538291}" srcOrd="1" destOrd="0" presId="urn:microsoft.com/office/officeart/2008/layout/RadialCluster"/>
    <dgm:cxn modelId="{0504C5BD-9184-484A-BF5D-AA06B94AD94A}" type="presParOf" srcId="{C335FE20-9F40-4DF2-9B5B-555122B26B0E}" destId="{E4EFBCF4-61DF-4811-8F48-D5DAFC697277}" srcOrd="2" destOrd="0" presId="urn:microsoft.com/office/officeart/2008/layout/RadialCluster"/>
    <dgm:cxn modelId="{8CE4C1D2-AC29-4F38-8873-F713DE3DCA01}" type="presParOf" srcId="{CAC074BA-2E7D-4F94-B340-C707E92AAC27}" destId="{3353C9D8-0B35-4B21-8876-2718005799C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BF597-B3E5-4B64-AD49-C9B51B0350E6}" type="doc">
      <dgm:prSet loTypeId="urn:microsoft.com/office/officeart/2005/8/layout/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D127FB-DA6C-4660-A464-D7FF5E0585BC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Новый офис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23EBE1-ED08-46EB-A104-53CA272D76C6}" type="parTrans" cxnId="{70066899-44F2-4641-B090-FBE99400294A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F52F4F-E8AB-4A96-BF6B-26400C32A514}" type="sibTrans" cxnId="{70066899-44F2-4641-B090-FBE99400294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99FC4F-1AAE-42B0-A308-5E9D2639D88F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Техническое перевооружение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CFDAE0-8A42-48AA-A412-9E7C09162ED9}" type="parTrans" cxnId="{3DBFF0C3-DC0F-4EB9-8A04-0055246639C4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722F02-295D-452B-ADC9-9583C085889D}" type="sibTrans" cxnId="{3DBFF0C3-DC0F-4EB9-8A04-0055246639C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5F7724-DA83-4B8E-8CC2-DA1005B75782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Сведения об услуге на портале государственных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DD7920-00E0-4203-AF50-93C40B7E9279}" type="parTrans" cxnId="{D7D13A10-7FF3-4018-8B42-B6E8F9012C94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371484-1191-4598-B456-4ACD838A3034}" type="sibTrans" cxnId="{D7D13A10-7FF3-4018-8B42-B6E8F9012C9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04A1996-5144-4AA3-AA13-0F6D24E9E2A6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Усиленные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квалифици-рованные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электронные подписи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45B1DB-0B77-4F51-B7D9-00DA87ACFA46}" type="parTrans" cxnId="{24F2FE0D-145A-43EF-8150-BC0880506D10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942848-33EF-49D5-B793-891F5FDF3633}" type="sibTrans" cxnId="{24F2FE0D-145A-43EF-8150-BC0880506D1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50663C-4CC2-4B5A-BDFF-82BC1159528E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Информационно-разъяснительная работа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2ACBEFE-B661-4E60-8676-01752ABA87B2}" type="parTrans" cxnId="{742995B4-CE31-461F-8082-6EAA9A123F34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A8DADD-795A-4F32-B65D-5E72C9EAB858}" type="sibTrans" cxnId="{742995B4-CE31-461F-8082-6EAA9A123F3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C67C96-8BA9-4275-AAA6-0E0B6815F754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Новый сайт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8A71EA-A6FA-431C-8403-D8986345F188}" type="parTrans" cxnId="{DF730288-5DBB-4AB3-8914-BFD66ED8B03F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50984DB-375A-4C5B-9006-2F220E23ADC2}" type="sibTrans" cxnId="{DF730288-5DBB-4AB3-8914-BFD66ED8B03F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63355F-9ADC-483D-AC1A-82F7E0BB1528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Программа развития учреждения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376791-937C-4C1B-9B10-C75F809130C4}" type="parTrans" cxnId="{96C3C28D-F68A-47BF-811C-07E3ADDF68FC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A99850-116F-4B4E-AFA1-84098BDE43DC}" type="sibTrans" cxnId="{96C3C28D-F68A-47BF-811C-07E3ADDF68FC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n>
              <a:solidFill>
                <a:schemeClr val="tx1"/>
              </a:solidFill>
            </a:ln>
            <a:noFill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493513-2A84-4E95-AED4-38AE13C201ED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Новая структура учреждения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09A98C-15A6-4E90-B631-073055BB58C8}" type="parTrans" cxnId="{ECAAFDF3-EC74-460C-9F66-C82D1BE8BFFB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A63083-59A7-4A44-BAA9-DEF8269EBD8D}" type="sibTrans" cxnId="{ECAAFDF3-EC74-460C-9F66-C82D1BE8BFF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CF5541-7C32-4E5C-8233-E81991483D95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Выбор разработчика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7D251C-CC6D-4A38-A464-AA35732A5302}" type="parTrans" cxnId="{3414D187-A90D-446A-896A-0A4179E5E237}">
      <dgm:prSet/>
      <dgm:spPr/>
      <dgm:t>
        <a:bodyPr/>
        <a:lstStyle/>
        <a:p>
          <a:endParaRPr lang="ru-RU" sz="1600"/>
        </a:p>
      </dgm:t>
    </dgm:pt>
    <dgm:pt modelId="{6BA4E7EE-AA2D-4572-A5FF-083F196490FF}" type="sibTrans" cxnId="{3414D187-A90D-446A-896A-0A4179E5E23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AE16BD8C-5A84-4419-B1B1-E0D6F6360FE9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Пилотный проект по разработке программного комплекса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32E1F0F-EEC0-41D2-866D-09B52F7B3EF4}" type="parTrans" cxnId="{E54BD0D0-92A3-4DE8-BEDE-4C5D20E18123}">
      <dgm:prSet/>
      <dgm:spPr/>
      <dgm:t>
        <a:bodyPr/>
        <a:lstStyle/>
        <a:p>
          <a:endParaRPr lang="ru-RU" sz="1600"/>
        </a:p>
      </dgm:t>
    </dgm:pt>
    <dgm:pt modelId="{C42BEBBE-5B47-4449-9603-65DAA310E16B}" type="sibTrans" cxnId="{E54BD0D0-92A3-4DE8-BEDE-4C5D20E1812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A20676E1-B985-49D4-9403-D889C0031DF5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Новый регламент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8AE106-683E-4EFB-911B-79CFA5EBF2A1}" type="parTrans" cxnId="{79B9DEE4-1BB1-4060-B914-9828285F1FE7}">
      <dgm:prSet/>
      <dgm:spPr/>
      <dgm:t>
        <a:bodyPr/>
        <a:lstStyle/>
        <a:p>
          <a:endParaRPr lang="ru-RU" sz="1600"/>
        </a:p>
      </dgm:t>
    </dgm:pt>
    <dgm:pt modelId="{9C6A0540-BAD1-429C-BE85-C9AA77028977}" type="sibTrans" cxnId="{79B9DEE4-1BB1-4060-B914-9828285F1FE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600"/>
        </a:p>
      </dgm:t>
    </dgm:pt>
    <dgm:pt modelId="{E5A07990-AE0A-46C7-B7E9-5BF364DA145B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кадрового резерва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9F2C3B-750B-45D9-835A-8A17C05E6450}" type="parTrans" cxnId="{7C6D97E2-A4DB-4217-B7E8-B32F3DC485FD}">
      <dgm:prSet/>
      <dgm:spPr/>
      <dgm:t>
        <a:bodyPr/>
        <a:lstStyle/>
        <a:p>
          <a:endParaRPr lang="ru-RU" sz="1600"/>
        </a:p>
      </dgm:t>
    </dgm:pt>
    <dgm:pt modelId="{3ED6E499-49D1-4C9F-8BF5-690D87E75805}" type="sibTrans" cxnId="{7C6D97E2-A4DB-4217-B7E8-B32F3DC485F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600">
            <a:ln>
              <a:solidFill>
                <a:schemeClr val="tx1"/>
              </a:solidFill>
            </a:ln>
            <a:noFill/>
          </a:endParaRPr>
        </a:p>
      </dgm:t>
    </dgm:pt>
    <dgm:pt modelId="{E0D09C60-6756-4F66-8DEC-E1F2B1C2F155}" type="pres">
      <dgm:prSet presAssocID="{2B7BF597-B3E5-4B64-AD49-C9B51B0350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036B88-7EC0-4063-9B77-72141716FE41}" type="pres">
      <dgm:prSet presAssocID="{7363355F-9ADC-483D-AC1A-82F7E0BB1528}" presName="node" presStyleLbl="node1" presStyleIdx="0" presStyleCnt="12" custLinFactNeighborX="7471" custLinFactNeighborY="-1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8C13B-7C29-47F4-A98C-8FD11C6D9A79}" type="pres">
      <dgm:prSet presAssocID="{64A99850-116F-4B4E-AFA1-84098BDE43DC}" presName="sibTrans" presStyleLbl="sibTrans2D1" presStyleIdx="0" presStyleCnt="11" custScaleX="97737" custScaleY="95123"/>
      <dgm:spPr/>
      <dgm:t>
        <a:bodyPr/>
        <a:lstStyle/>
        <a:p>
          <a:endParaRPr lang="ru-RU"/>
        </a:p>
      </dgm:t>
    </dgm:pt>
    <dgm:pt modelId="{AB8BE8D2-22F4-42C9-BB2B-86C207FF9B28}" type="pres">
      <dgm:prSet presAssocID="{64A99850-116F-4B4E-AFA1-84098BDE43DC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45AB2727-7AD7-48BD-BC8C-DC6C83621B51}" type="pres">
      <dgm:prSet presAssocID="{CE493513-2A84-4E95-AED4-38AE13C201E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C1781-1A1E-4CF1-96F5-9539860A8C46}" type="pres">
      <dgm:prSet presAssocID="{95A63083-59A7-4A44-BAA9-DEF8269EBD8D}" presName="sibTrans" presStyleLbl="sibTrans2D1" presStyleIdx="1" presStyleCnt="11" custScaleX="99127" custScaleY="95123"/>
      <dgm:spPr/>
      <dgm:t>
        <a:bodyPr/>
        <a:lstStyle/>
        <a:p>
          <a:endParaRPr lang="ru-RU"/>
        </a:p>
      </dgm:t>
    </dgm:pt>
    <dgm:pt modelId="{ED0789FA-8AD5-40F8-8A53-B55D19DA5F28}" type="pres">
      <dgm:prSet presAssocID="{95A63083-59A7-4A44-BAA9-DEF8269EBD8D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15447C7A-4C6F-40EB-83E2-FF1431C2C8DC}" type="pres">
      <dgm:prSet presAssocID="{47D127FB-DA6C-4660-A464-D7FF5E0585BC}" presName="node" presStyleLbl="node1" presStyleIdx="2" presStyleCnt="12" custLinFactNeighborX="-7927" custLinFactNeighborY="-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B9E68-B5FD-4A12-B163-6D171FF17A62}" type="pres">
      <dgm:prSet presAssocID="{B0F52F4F-E8AB-4A96-BF6B-26400C32A514}" presName="sibTrans" presStyleLbl="sibTrans2D1" presStyleIdx="2" presStyleCnt="11" custScaleX="122154" custScaleY="95123"/>
      <dgm:spPr/>
      <dgm:t>
        <a:bodyPr/>
        <a:lstStyle/>
        <a:p>
          <a:endParaRPr lang="ru-RU"/>
        </a:p>
      </dgm:t>
    </dgm:pt>
    <dgm:pt modelId="{5886DD95-AB40-4563-9083-25F8821492D3}" type="pres">
      <dgm:prSet presAssocID="{B0F52F4F-E8AB-4A96-BF6B-26400C32A514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96DD7FFC-FA8F-42A0-BF30-A7860E2EFC43}" type="pres">
      <dgm:prSet presAssocID="{6299FC4F-1AAE-42B0-A308-5E9D2639D88F}" presName="node" presStyleLbl="node1" presStyleIdx="3" presStyleCnt="12" custScaleX="97191" custLinFactNeighborX="-21900" custLinFactNeighborY="-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7997-F804-43CA-AA96-15E41DB0C95A}" type="pres">
      <dgm:prSet presAssocID="{88722F02-295D-452B-ADC9-9583C085889D}" presName="sibTrans" presStyleLbl="sibTrans2D1" presStyleIdx="3" presStyleCnt="11" custAng="124389" custScaleX="79289" custScaleY="95123"/>
      <dgm:spPr/>
      <dgm:t>
        <a:bodyPr/>
        <a:lstStyle/>
        <a:p>
          <a:endParaRPr lang="ru-RU"/>
        </a:p>
      </dgm:t>
    </dgm:pt>
    <dgm:pt modelId="{7CA2E4A1-945F-4F5D-9DC6-1B487E09FA66}" type="pres">
      <dgm:prSet presAssocID="{88722F02-295D-452B-ADC9-9583C085889D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273853D7-1A35-4D75-BF2A-A41FBA8D0825}" type="pres">
      <dgm:prSet presAssocID="{6FCF5541-7C32-4E5C-8233-E81991483D95}" presName="node" presStyleLbl="node1" presStyleIdx="4" presStyleCnt="12" custLinFactNeighborX="-1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0B411-DE97-41FB-90BD-0FE52A79607E}" type="pres">
      <dgm:prSet presAssocID="{6BA4E7EE-AA2D-4572-A5FF-083F196490FF}" presName="sibTrans" presStyleLbl="sibTrans2D1" presStyleIdx="4" presStyleCnt="11" custAng="21555192" custScaleX="120843" custScaleY="95123"/>
      <dgm:spPr/>
      <dgm:t>
        <a:bodyPr/>
        <a:lstStyle/>
        <a:p>
          <a:endParaRPr lang="ru-RU"/>
        </a:p>
      </dgm:t>
    </dgm:pt>
    <dgm:pt modelId="{5F2D61C1-B49F-459F-88AC-946FC34441BC}" type="pres">
      <dgm:prSet presAssocID="{6BA4E7EE-AA2D-4572-A5FF-083F196490FF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2121E5B9-E0F5-41AB-A8B3-55B3F32493EA}" type="pres">
      <dgm:prSet presAssocID="{AE16BD8C-5A84-4419-B1B1-E0D6F6360FE9}" presName="node" presStyleLbl="node1" presStyleIdx="5" presStyleCnt="12" custLinFactNeighborX="-3180" custLinFactNeighborY="-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8EE5A-21FA-4ACA-BDAC-3F5499FED99E}" type="pres">
      <dgm:prSet presAssocID="{C42BEBBE-5B47-4449-9603-65DAA310E16B}" presName="sibTrans" presStyleLbl="sibTrans2D1" presStyleIdx="5" presStyleCnt="11" custScaleX="94825" custScaleY="95123"/>
      <dgm:spPr/>
      <dgm:t>
        <a:bodyPr/>
        <a:lstStyle/>
        <a:p>
          <a:endParaRPr lang="ru-RU"/>
        </a:p>
      </dgm:t>
    </dgm:pt>
    <dgm:pt modelId="{8392B5EB-754C-4320-8455-92C85E260EC5}" type="pres">
      <dgm:prSet presAssocID="{C42BEBBE-5B47-4449-9603-65DAA310E16B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06E4F289-1066-4118-BB41-CB1A97D7CBF3}" type="pres">
      <dgm:prSet presAssocID="{A20676E1-B985-49D4-9403-D889C0031DF5}" presName="node" presStyleLbl="node1" presStyleIdx="6" presStyleCnt="12" custLinFactNeighborX="3292" custLinFactNeighborY="-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D0F84-7ACD-4C20-BEEC-FB8B47B39B56}" type="pres">
      <dgm:prSet presAssocID="{9C6A0540-BAD1-429C-BE85-C9AA77028977}" presName="sibTrans" presStyleLbl="sibTrans2D1" presStyleIdx="6" presStyleCnt="11" custScaleX="102718" custScaleY="95123"/>
      <dgm:spPr/>
      <dgm:t>
        <a:bodyPr/>
        <a:lstStyle/>
        <a:p>
          <a:endParaRPr lang="ru-RU"/>
        </a:p>
      </dgm:t>
    </dgm:pt>
    <dgm:pt modelId="{30D6DE44-F7C4-41BF-AA48-952C1B019DC8}" type="pres">
      <dgm:prSet presAssocID="{9C6A0540-BAD1-429C-BE85-C9AA77028977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2AD58128-94B8-4FA5-AF09-9972445B01FA}" type="pres">
      <dgm:prSet presAssocID="{635F7724-DA83-4B8E-8CC2-DA1005B75782}" presName="node" presStyleLbl="node1" presStyleIdx="7" presStyleCnt="12" custScaleX="102980" custLinFactNeighborX="12344" custLinFactNeighborY="-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9A04E-2F55-42AA-B5CC-68138B71716C}" type="pres">
      <dgm:prSet presAssocID="{E1371484-1191-4598-B456-4ACD838A3034}" presName="sibTrans" presStyleLbl="sibTrans2D1" presStyleIdx="7" presStyleCnt="11" custAng="21447844" custScaleX="88548" custScaleY="95123" custLinFactNeighborX="-11280" custLinFactNeighborY="6638"/>
      <dgm:spPr/>
      <dgm:t>
        <a:bodyPr/>
        <a:lstStyle/>
        <a:p>
          <a:endParaRPr lang="ru-RU"/>
        </a:p>
      </dgm:t>
    </dgm:pt>
    <dgm:pt modelId="{9D801A06-5D2A-455A-8760-9C377F08E4CF}" type="pres">
      <dgm:prSet presAssocID="{E1371484-1191-4598-B456-4ACD838A3034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70F659E6-5A83-48BC-896D-392949162288}" type="pres">
      <dgm:prSet presAssocID="{704A1996-5144-4AA3-AA13-0F6D24E9E2A6}" presName="node" presStyleLbl="node1" presStyleIdx="8" presStyleCnt="12" custLinFactNeighborX="9588" custLinFactNeighborY="-13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1B3D-B324-48F2-9547-E739B27384B1}" type="pres">
      <dgm:prSet presAssocID="{3E942848-33EF-49D5-B793-891F5FDF3633}" presName="sibTrans" presStyleLbl="sibTrans2D1" presStyleIdx="8" presStyleCnt="11" custScaleX="90277" custScaleY="95123"/>
      <dgm:spPr/>
      <dgm:t>
        <a:bodyPr/>
        <a:lstStyle/>
        <a:p>
          <a:endParaRPr lang="ru-RU"/>
        </a:p>
      </dgm:t>
    </dgm:pt>
    <dgm:pt modelId="{47F121D0-DB17-4580-A5B3-577578C75E37}" type="pres">
      <dgm:prSet presAssocID="{3E942848-33EF-49D5-B793-891F5FDF3633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87A1EB4-EBC2-4211-BC8D-144B9E879F68}" type="pres">
      <dgm:prSet presAssocID="{D550663C-4CC2-4B5A-BDFF-82BC1159528E}" presName="node" presStyleLbl="node1" presStyleIdx="9" presStyleCnt="12" custScaleX="101083" custLinFactNeighborX="4805" custLinFactNeighborY="-13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A6A29-43C8-4A03-8721-AE2866D4A69B}" type="pres">
      <dgm:prSet presAssocID="{F7A8DADD-795A-4F32-B65D-5E72C9EAB858}" presName="sibTrans" presStyleLbl="sibTrans2D1" presStyleIdx="9" presStyleCnt="11" custScaleX="90334" custScaleY="95123"/>
      <dgm:spPr/>
      <dgm:t>
        <a:bodyPr/>
        <a:lstStyle/>
        <a:p>
          <a:endParaRPr lang="ru-RU"/>
        </a:p>
      </dgm:t>
    </dgm:pt>
    <dgm:pt modelId="{F1FE94CF-2322-4323-8977-74F4BF170220}" type="pres">
      <dgm:prSet presAssocID="{F7A8DADD-795A-4F32-B65D-5E72C9EAB858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71FB4D4B-7769-462B-9087-66746A26FB5D}" type="pres">
      <dgm:prSet presAssocID="{E5A07990-AE0A-46C7-B7E9-5BF364DA145B}" presName="node" presStyleLbl="node1" presStyleIdx="10" presStyleCnt="12" custLinFactNeighborY="-13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EE621-51BB-485A-9FBD-EE48E7E33775}" type="pres">
      <dgm:prSet presAssocID="{3ED6E499-49D1-4C9F-8BF5-690D87E75805}" presName="sibTrans" presStyleLbl="sibTrans2D1" presStyleIdx="10" presStyleCnt="11" custScaleX="113235" custScaleY="95123"/>
      <dgm:spPr/>
      <dgm:t>
        <a:bodyPr/>
        <a:lstStyle/>
        <a:p>
          <a:endParaRPr lang="ru-RU"/>
        </a:p>
      </dgm:t>
    </dgm:pt>
    <dgm:pt modelId="{6800DF2E-69A3-46A9-AB9F-C5821CCA72A1}" type="pres">
      <dgm:prSet presAssocID="{3ED6E499-49D1-4C9F-8BF5-690D87E75805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90505811-A964-4A16-8F9E-0791CA595B4E}" type="pres">
      <dgm:prSet presAssocID="{9BC67C96-8BA9-4275-AAA6-0E0B6815F754}" presName="node" presStyleLbl="node1" presStyleIdx="11" presStyleCnt="12" custLinFactNeighborX="-11923" custLinFactNeighborY="-13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B8A49-CAEF-4C12-904E-1B6170EC957C}" type="presOf" srcId="{F7A8DADD-795A-4F32-B65D-5E72C9EAB858}" destId="{3BCA6A29-43C8-4A03-8721-AE2866D4A69B}" srcOrd="0" destOrd="0" presId="urn:microsoft.com/office/officeart/2005/8/layout/process5"/>
    <dgm:cxn modelId="{D5BF09E0-3DCA-4CB3-8A8B-F2A0BE2D2B55}" type="presOf" srcId="{704A1996-5144-4AA3-AA13-0F6D24E9E2A6}" destId="{70F659E6-5A83-48BC-896D-392949162288}" srcOrd="0" destOrd="0" presId="urn:microsoft.com/office/officeart/2005/8/layout/process5"/>
    <dgm:cxn modelId="{D7280DE0-AFAD-4A7F-A7E2-15A8018854C0}" type="presOf" srcId="{3E942848-33EF-49D5-B793-891F5FDF3633}" destId="{8B891B3D-B324-48F2-9547-E739B27384B1}" srcOrd="0" destOrd="0" presId="urn:microsoft.com/office/officeart/2005/8/layout/process5"/>
    <dgm:cxn modelId="{77D18957-4345-43D9-A017-92DE92CD3495}" type="presOf" srcId="{6BA4E7EE-AA2D-4572-A5FF-083F196490FF}" destId="{5F2D61C1-B49F-459F-88AC-946FC34441BC}" srcOrd="1" destOrd="0" presId="urn:microsoft.com/office/officeart/2005/8/layout/process5"/>
    <dgm:cxn modelId="{C0404D57-C75D-4284-94DA-25EBC1BCB96C}" type="presOf" srcId="{9C6A0540-BAD1-429C-BE85-C9AA77028977}" destId="{C4FD0F84-7ACD-4C20-BEEC-FB8B47B39B56}" srcOrd="0" destOrd="0" presId="urn:microsoft.com/office/officeart/2005/8/layout/process5"/>
    <dgm:cxn modelId="{1F263F7C-D234-4540-BADA-ECBF42783AAC}" type="presOf" srcId="{A20676E1-B985-49D4-9403-D889C0031DF5}" destId="{06E4F289-1066-4118-BB41-CB1A97D7CBF3}" srcOrd="0" destOrd="0" presId="urn:microsoft.com/office/officeart/2005/8/layout/process5"/>
    <dgm:cxn modelId="{2576CE4E-9763-4A79-B9A1-6FE8DAF8F5CE}" type="presOf" srcId="{635F7724-DA83-4B8E-8CC2-DA1005B75782}" destId="{2AD58128-94B8-4FA5-AF09-9972445B01FA}" srcOrd="0" destOrd="0" presId="urn:microsoft.com/office/officeart/2005/8/layout/process5"/>
    <dgm:cxn modelId="{7E23CD5E-D1BB-461B-A387-B6217A325674}" type="presOf" srcId="{47D127FB-DA6C-4660-A464-D7FF5E0585BC}" destId="{15447C7A-4C6F-40EB-83E2-FF1431C2C8DC}" srcOrd="0" destOrd="0" presId="urn:microsoft.com/office/officeart/2005/8/layout/process5"/>
    <dgm:cxn modelId="{E54BD0D0-92A3-4DE8-BEDE-4C5D20E18123}" srcId="{2B7BF597-B3E5-4B64-AD49-C9B51B0350E6}" destId="{AE16BD8C-5A84-4419-B1B1-E0D6F6360FE9}" srcOrd="5" destOrd="0" parTransId="{E32E1F0F-EEC0-41D2-866D-09B52F7B3EF4}" sibTransId="{C42BEBBE-5B47-4449-9603-65DAA310E16B}"/>
    <dgm:cxn modelId="{70066899-44F2-4641-B090-FBE99400294A}" srcId="{2B7BF597-B3E5-4B64-AD49-C9B51B0350E6}" destId="{47D127FB-DA6C-4660-A464-D7FF5E0585BC}" srcOrd="2" destOrd="0" parTransId="{8123EBE1-ED08-46EB-A104-53CA272D76C6}" sibTransId="{B0F52F4F-E8AB-4A96-BF6B-26400C32A514}"/>
    <dgm:cxn modelId="{24F2FE0D-145A-43EF-8150-BC0880506D10}" srcId="{2B7BF597-B3E5-4B64-AD49-C9B51B0350E6}" destId="{704A1996-5144-4AA3-AA13-0F6D24E9E2A6}" srcOrd="8" destOrd="0" parTransId="{ED45B1DB-0B77-4F51-B7D9-00DA87ACFA46}" sibTransId="{3E942848-33EF-49D5-B793-891F5FDF3633}"/>
    <dgm:cxn modelId="{719DBBDE-AF30-4982-8B48-8A6E98B90CB4}" type="presOf" srcId="{3ED6E499-49D1-4C9F-8BF5-690D87E75805}" destId="{5DFEE621-51BB-485A-9FBD-EE48E7E33775}" srcOrd="0" destOrd="0" presId="urn:microsoft.com/office/officeart/2005/8/layout/process5"/>
    <dgm:cxn modelId="{F0284785-A18F-447E-AC50-E9C514E5558D}" type="presOf" srcId="{D550663C-4CC2-4B5A-BDFF-82BC1159528E}" destId="{887A1EB4-EBC2-4211-BC8D-144B9E879F68}" srcOrd="0" destOrd="0" presId="urn:microsoft.com/office/officeart/2005/8/layout/process5"/>
    <dgm:cxn modelId="{ECAAFDF3-EC74-460C-9F66-C82D1BE8BFFB}" srcId="{2B7BF597-B3E5-4B64-AD49-C9B51B0350E6}" destId="{CE493513-2A84-4E95-AED4-38AE13C201ED}" srcOrd="1" destOrd="0" parTransId="{9A09A98C-15A6-4E90-B631-073055BB58C8}" sibTransId="{95A63083-59A7-4A44-BAA9-DEF8269EBD8D}"/>
    <dgm:cxn modelId="{CF32CAAD-4556-497B-8A52-52FAF9A25DC2}" type="presOf" srcId="{2B7BF597-B3E5-4B64-AD49-C9B51B0350E6}" destId="{E0D09C60-6756-4F66-8DEC-E1F2B1C2F155}" srcOrd="0" destOrd="0" presId="urn:microsoft.com/office/officeart/2005/8/layout/process5"/>
    <dgm:cxn modelId="{7C6D97E2-A4DB-4217-B7E8-B32F3DC485FD}" srcId="{2B7BF597-B3E5-4B64-AD49-C9B51B0350E6}" destId="{E5A07990-AE0A-46C7-B7E9-5BF364DA145B}" srcOrd="10" destOrd="0" parTransId="{529F2C3B-750B-45D9-835A-8A17C05E6450}" sibTransId="{3ED6E499-49D1-4C9F-8BF5-690D87E75805}"/>
    <dgm:cxn modelId="{B55FB9E7-AF08-4117-91BE-668B11487782}" type="presOf" srcId="{88722F02-295D-452B-ADC9-9583C085889D}" destId="{0CBA7997-F804-43CA-AA96-15E41DB0C95A}" srcOrd="0" destOrd="0" presId="urn:microsoft.com/office/officeart/2005/8/layout/process5"/>
    <dgm:cxn modelId="{EE81418C-3AE9-49BE-805C-1B4F24BF06C2}" type="presOf" srcId="{F7A8DADD-795A-4F32-B65D-5E72C9EAB858}" destId="{F1FE94CF-2322-4323-8977-74F4BF170220}" srcOrd="1" destOrd="0" presId="urn:microsoft.com/office/officeart/2005/8/layout/process5"/>
    <dgm:cxn modelId="{2D4821D0-0675-44FC-A044-8DFD7064E7E6}" type="presOf" srcId="{E5A07990-AE0A-46C7-B7E9-5BF364DA145B}" destId="{71FB4D4B-7769-462B-9087-66746A26FB5D}" srcOrd="0" destOrd="0" presId="urn:microsoft.com/office/officeart/2005/8/layout/process5"/>
    <dgm:cxn modelId="{3414D187-A90D-446A-896A-0A4179E5E237}" srcId="{2B7BF597-B3E5-4B64-AD49-C9B51B0350E6}" destId="{6FCF5541-7C32-4E5C-8233-E81991483D95}" srcOrd="4" destOrd="0" parTransId="{0B7D251C-CC6D-4A38-A464-AA35732A5302}" sibTransId="{6BA4E7EE-AA2D-4572-A5FF-083F196490FF}"/>
    <dgm:cxn modelId="{CC52E629-AB3E-4847-A3BC-A6FE5A09F99D}" type="presOf" srcId="{E1371484-1191-4598-B456-4ACD838A3034}" destId="{9D801A06-5D2A-455A-8760-9C377F08E4CF}" srcOrd="1" destOrd="0" presId="urn:microsoft.com/office/officeart/2005/8/layout/process5"/>
    <dgm:cxn modelId="{1988757C-F6AC-48A6-B7F9-7F388EC0B3EE}" type="presOf" srcId="{3E942848-33EF-49D5-B793-891F5FDF3633}" destId="{47F121D0-DB17-4580-A5B3-577578C75E37}" srcOrd="1" destOrd="0" presId="urn:microsoft.com/office/officeart/2005/8/layout/process5"/>
    <dgm:cxn modelId="{BFE8E58A-5307-43F7-AF39-313CF69EB83E}" type="presOf" srcId="{6BA4E7EE-AA2D-4572-A5FF-083F196490FF}" destId="{2120B411-DE97-41FB-90BD-0FE52A79607E}" srcOrd="0" destOrd="0" presId="urn:microsoft.com/office/officeart/2005/8/layout/process5"/>
    <dgm:cxn modelId="{71F84743-B64A-4C9E-9960-3D720C55DC51}" type="presOf" srcId="{95A63083-59A7-4A44-BAA9-DEF8269EBD8D}" destId="{983C1781-1A1E-4CF1-96F5-9539860A8C46}" srcOrd="0" destOrd="0" presId="urn:microsoft.com/office/officeart/2005/8/layout/process5"/>
    <dgm:cxn modelId="{21C18991-8CE1-45B5-A926-71FF1E3500AD}" type="presOf" srcId="{6299FC4F-1AAE-42B0-A308-5E9D2639D88F}" destId="{96DD7FFC-FA8F-42A0-BF30-A7860E2EFC43}" srcOrd="0" destOrd="0" presId="urn:microsoft.com/office/officeart/2005/8/layout/process5"/>
    <dgm:cxn modelId="{63916978-29C7-4387-A77F-19617C7BEBB2}" type="presOf" srcId="{C42BEBBE-5B47-4449-9603-65DAA310E16B}" destId="{4C18EE5A-21FA-4ACA-BDAC-3F5499FED99E}" srcOrd="0" destOrd="0" presId="urn:microsoft.com/office/officeart/2005/8/layout/process5"/>
    <dgm:cxn modelId="{B4BF2DD9-6C4C-46D7-A830-8A7A0C9D0FD8}" type="presOf" srcId="{9BC67C96-8BA9-4275-AAA6-0E0B6815F754}" destId="{90505811-A964-4A16-8F9E-0791CA595B4E}" srcOrd="0" destOrd="0" presId="urn:microsoft.com/office/officeart/2005/8/layout/process5"/>
    <dgm:cxn modelId="{F12E3A8E-D02D-46F3-8B10-E0A7EBBEAE7C}" type="presOf" srcId="{3ED6E499-49D1-4C9F-8BF5-690D87E75805}" destId="{6800DF2E-69A3-46A9-AB9F-C5821CCA72A1}" srcOrd="1" destOrd="0" presId="urn:microsoft.com/office/officeart/2005/8/layout/process5"/>
    <dgm:cxn modelId="{5624CEC5-B685-484C-A09C-70BB64684848}" type="presOf" srcId="{7363355F-9ADC-483D-AC1A-82F7E0BB1528}" destId="{48036B88-7EC0-4063-9B77-72141716FE41}" srcOrd="0" destOrd="0" presId="urn:microsoft.com/office/officeart/2005/8/layout/process5"/>
    <dgm:cxn modelId="{ED089DAD-6829-4E8F-9445-2BEE710E41C2}" type="presOf" srcId="{64A99850-116F-4B4E-AFA1-84098BDE43DC}" destId="{6418C13B-7C29-47F4-A98C-8FD11C6D9A79}" srcOrd="0" destOrd="0" presId="urn:microsoft.com/office/officeart/2005/8/layout/process5"/>
    <dgm:cxn modelId="{8451AF1D-FF8B-4C67-AD7C-FB7735B12896}" type="presOf" srcId="{E1371484-1191-4598-B456-4ACD838A3034}" destId="{25A9A04E-2F55-42AA-B5CC-68138B71716C}" srcOrd="0" destOrd="0" presId="urn:microsoft.com/office/officeart/2005/8/layout/process5"/>
    <dgm:cxn modelId="{129BDD79-8E9F-45EC-B78B-CC65B3AC5E66}" type="presOf" srcId="{CE493513-2A84-4E95-AED4-38AE13C201ED}" destId="{45AB2727-7AD7-48BD-BC8C-DC6C83621B51}" srcOrd="0" destOrd="0" presId="urn:microsoft.com/office/officeart/2005/8/layout/process5"/>
    <dgm:cxn modelId="{DF730288-5DBB-4AB3-8914-BFD66ED8B03F}" srcId="{2B7BF597-B3E5-4B64-AD49-C9B51B0350E6}" destId="{9BC67C96-8BA9-4275-AAA6-0E0B6815F754}" srcOrd="11" destOrd="0" parTransId="{358A71EA-A6FA-431C-8403-D8986345F188}" sibTransId="{B50984DB-375A-4C5B-9006-2F220E23ADC2}"/>
    <dgm:cxn modelId="{D5FBE945-EA55-40A0-8EDE-FA3590F252E5}" type="presOf" srcId="{B0F52F4F-E8AB-4A96-BF6B-26400C32A514}" destId="{5886DD95-AB40-4563-9083-25F8821492D3}" srcOrd="1" destOrd="0" presId="urn:microsoft.com/office/officeart/2005/8/layout/process5"/>
    <dgm:cxn modelId="{2010D652-AB1B-4F5B-A8E2-E3EE520D3665}" type="presOf" srcId="{C42BEBBE-5B47-4449-9603-65DAA310E16B}" destId="{8392B5EB-754C-4320-8455-92C85E260EC5}" srcOrd="1" destOrd="0" presId="urn:microsoft.com/office/officeart/2005/8/layout/process5"/>
    <dgm:cxn modelId="{B111C525-124E-48C0-AC43-BA01E30B8DCC}" type="presOf" srcId="{88722F02-295D-452B-ADC9-9583C085889D}" destId="{7CA2E4A1-945F-4F5D-9DC6-1B487E09FA66}" srcOrd="1" destOrd="0" presId="urn:microsoft.com/office/officeart/2005/8/layout/process5"/>
    <dgm:cxn modelId="{D1EA0F14-46EB-4199-B5FB-DBB4714CF6B5}" type="presOf" srcId="{6FCF5541-7C32-4E5C-8233-E81991483D95}" destId="{273853D7-1A35-4D75-BF2A-A41FBA8D0825}" srcOrd="0" destOrd="0" presId="urn:microsoft.com/office/officeart/2005/8/layout/process5"/>
    <dgm:cxn modelId="{B9A74AA0-0EAD-4276-9A89-154460E41F4D}" type="presOf" srcId="{AE16BD8C-5A84-4419-B1B1-E0D6F6360FE9}" destId="{2121E5B9-E0F5-41AB-A8B3-55B3F32493EA}" srcOrd="0" destOrd="0" presId="urn:microsoft.com/office/officeart/2005/8/layout/process5"/>
    <dgm:cxn modelId="{742995B4-CE31-461F-8082-6EAA9A123F34}" srcId="{2B7BF597-B3E5-4B64-AD49-C9B51B0350E6}" destId="{D550663C-4CC2-4B5A-BDFF-82BC1159528E}" srcOrd="9" destOrd="0" parTransId="{22ACBEFE-B661-4E60-8676-01752ABA87B2}" sibTransId="{F7A8DADD-795A-4F32-B65D-5E72C9EAB858}"/>
    <dgm:cxn modelId="{1E86DB31-1969-4AEA-A328-2A707D4F6E2E}" type="presOf" srcId="{9C6A0540-BAD1-429C-BE85-C9AA77028977}" destId="{30D6DE44-F7C4-41BF-AA48-952C1B019DC8}" srcOrd="1" destOrd="0" presId="urn:microsoft.com/office/officeart/2005/8/layout/process5"/>
    <dgm:cxn modelId="{D7D13A10-7FF3-4018-8B42-B6E8F9012C94}" srcId="{2B7BF597-B3E5-4B64-AD49-C9B51B0350E6}" destId="{635F7724-DA83-4B8E-8CC2-DA1005B75782}" srcOrd="7" destOrd="0" parTransId="{02DD7920-00E0-4203-AF50-93C40B7E9279}" sibTransId="{E1371484-1191-4598-B456-4ACD838A3034}"/>
    <dgm:cxn modelId="{C8A8561D-F33A-4C5D-96E8-2912840B83C9}" type="presOf" srcId="{B0F52F4F-E8AB-4A96-BF6B-26400C32A514}" destId="{83FB9E68-B5FD-4A12-B163-6D171FF17A62}" srcOrd="0" destOrd="0" presId="urn:microsoft.com/office/officeart/2005/8/layout/process5"/>
    <dgm:cxn modelId="{96C3C28D-F68A-47BF-811C-07E3ADDF68FC}" srcId="{2B7BF597-B3E5-4B64-AD49-C9B51B0350E6}" destId="{7363355F-9ADC-483D-AC1A-82F7E0BB1528}" srcOrd="0" destOrd="0" parTransId="{1B376791-937C-4C1B-9B10-C75F809130C4}" sibTransId="{64A99850-116F-4B4E-AFA1-84098BDE43DC}"/>
    <dgm:cxn modelId="{3DBFF0C3-DC0F-4EB9-8A04-0055246639C4}" srcId="{2B7BF597-B3E5-4B64-AD49-C9B51B0350E6}" destId="{6299FC4F-1AAE-42B0-A308-5E9D2639D88F}" srcOrd="3" destOrd="0" parTransId="{CECFDAE0-8A42-48AA-A412-9E7C09162ED9}" sibTransId="{88722F02-295D-452B-ADC9-9583C085889D}"/>
    <dgm:cxn modelId="{16921187-A506-4A43-B8C3-61B09C131848}" type="presOf" srcId="{95A63083-59A7-4A44-BAA9-DEF8269EBD8D}" destId="{ED0789FA-8AD5-40F8-8A53-B55D19DA5F28}" srcOrd="1" destOrd="0" presId="urn:microsoft.com/office/officeart/2005/8/layout/process5"/>
    <dgm:cxn modelId="{79B9DEE4-1BB1-4060-B914-9828285F1FE7}" srcId="{2B7BF597-B3E5-4B64-AD49-C9B51B0350E6}" destId="{A20676E1-B985-49D4-9403-D889C0031DF5}" srcOrd="6" destOrd="0" parTransId="{BF8AE106-683E-4EFB-911B-79CFA5EBF2A1}" sibTransId="{9C6A0540-BAD1-429C-BE85-C9AA77028977}"/>
    <dgm:cxn modelId="{947CC88D-D368-4C30-A226-F7DE6C9A9DBD}" type="presOf" srcId="{64A99850-116F-4B4E-AFA1-84098BDE43DC}" destId="{AB8BE8D2-22F4-42C9-BB2B-86C207FF9B28}" srcOrd="1" destOrd="0" presId="urn:microsoft.com/office/officeart/2005/8/layout/process5"/>
    <dgm:cxn modelId="{21346503-AFCC-4994-96A4-80CF42B88912}" type="presParOf" srcId="{E0D09C60-6756-4F66-8DEC-E1F2B1C2F155}" destId="{48036B88-7EC0-4063-9B77-72141716FE41}" srcOrd="0" destOrd="0" presId="urn:microsoft.com/office/officeart/2005/8/layout/process5"/>
    <dgm:cxn modelId="{FFC663CF-435D-43FA-B176-C51AF3B93667}" type="presParOf" srcId="{E0D09C60-6756-4F66-8DEC-E1F2B1C2F155}" destId="{6418C13B-7C29-47F4-A98C-8FD11C6D9A79}" srcOrd="1" destOrd="0" presId="urn:microsoft.com/office/officeart/2005/8/layout/process5"/>
    <dgm:cxn modelId="{A073FAE1-D177-4BDD-879B-21231AB08ED7}" type="presParOf" srcId="{6418C13B-7C29-47F4-A98C-8FD11C6D9A79}" destId="{AB8BE8D2-22F4-42C9-BB2B-86C207FF9B28}" srcOrd="0" destOrd="0" presId="urn:microsoft.com/office/officeart/2005/8/layout/process5"/>
    <dgm:cxn modelId="{A3431042-14D6-4F92-B361-83AE15691BEB}" type="presParOf" srcId="{E0D09C60-6756-4F66-8DEC-E1F2B1C2F155}" destId="{45AB2727-7AD7-48BD-BC8C-DC6C83621B51}" srcOrd="2" destOrd="0" presId="urn:microsoft.com/office/officeart/2005/8/layout/process5"/>
    <dgm:cxn modelId="{4DDF97AF-A945-4C37-A65A-91D1ABD81A6E}" type="presParOf" srcId="{E0D09C60-6756-4F66-8DEC-E1F2B1C2F155}" destId="{983C1781-1A1E-4CF1-96F5-9539860A8C46}" srcOrd="3" destOrd="0" presId="urn:microsoft.com/office/officeart/2005/8/layout/process5"/>
    <dgm:cxn modelId="{EF205BEB-1061-4E9F-AEAA-C2E799706C2D}" type="presParOf" srcId="{983C1781-1A1E-4CF1-96F5-9539860A8C46}" destId="{ED0789FA-8AD5-40F8-8A53-B55D19DA5F28}" srcOrd="0" destOrd="0" presId="urn:microsoft.com/office/officeart/2005/8/layout/process5"/>
    <dgm:cxn modelId="{67520165-A8FB-40A9-8943-238E067F6A8D}" type="presParOf" srcId="{E0D09C60-6756-4F66-8DEC-E1F2B1C2F155}" destId="{15447C7A-4C6F-40EB-83E2-FF1431C2C8DC}" srcOrd="4" destOrd="0" presId="urn:microsoft.com/office/officeart/2005/8/layout/process5"/>
    <dgm:cxn modelId="{F268A3E8-0844-4933-A82B-2696CF791207}" type="presParOf" srcId="{E0D09C60-6756-4F66-8DEC-E1F2B1C2F155}" destId="{83FB9E68-B5FD-4A12-B163-6D171FF17A62}" srcOrd="5" destOrd="0" presId="urn:microsoft.com/office/officeart/2005/8/layout/process5"/>
    <dgm:cxn modelId="{97C7597C-70EC-4D22-ABEE-622FF355AA76}" type="presParOf" srcId="{83FB9E68-B5FD-4A12-B163-6D171FF17A62}" destId="{5886DD95-AB40-4563-9083-25F8821492D3}" srcOrd="0" destOrd="0" presId="urn:microsoft.com/office/officeart/2005/8/layout/process5"/>
    <dgm:cxn modelId="{21AD74D3-5430-4E69-A956-31CACF7E5E31}" type="presParOf" srcId="{E0D09C60-6756-4F66-8DEC-E1F2B1C2F155}" destId="{96DD7FFC-FA8F-42A0-BF30-A7860E2EFC43}" srcOrd="6" destOrd="0" presId="urn:microsoft.com/office/officeart/2005/8/layout/process5"/>
    <dgm:cxn modelId="{3C2106A7-DF22-44C4-AB61-C5D09C470E84}" type="presParOf" srcId="{E0D09C60-6756-4F66-8DEC-E1F2B1C2F155}" destId="{0CBA7997-F804-43CA-AA96-15E41DB0C95A}" srcOrd="7" destOrd="0" presId="urn:microsoft.com/office/officeart/2005/8/layout/process5"/>
    <dgm:cxn modelId="{37415D55-1C69-4E65-9183-1CCBE56F3174}" type="presParOf" srcId="{0CBA7997-F804-43CA-AA96-15E41DB0C95A}" destId="{7CA2E4A1-945F-4F5D-9DC6-1B487E09FA66}" srcOrd="0" destOrd="0" presId="urn:microsoft.com/office/officeart/2005/8/layout/process5"/>
    <dgm:cxn modelId="{23E63066-38F8-4DAD-B468-F79C097313E3}" type="presParOf" srcId="{E0D09C60-6756-4F66-8DEC-E1F2B1C2F155}" destId="{273853D7-1A35-4D75-BF2A-A41FBA8D0825}" srcOrd="8" destOrd="0" presId="urn:microsoft.com/office/officeart/2005/8/layout/process5"/>
    <dgm:cxn modelId="{BEA333A0-C3D5-4BF4-82A6-556313DA9F72}" type="presParOf" srcId="{E0D09C60-6756-4F66-8DEC-E1F2B1C2F155}" destId="{2120B411-DE97-41FB-90BD-0FE52A79607E}" srcOrd="9" destOrd="0" presId="urn:microsoft.com/office/officeart/2005/8/layout/process5"/>
    <dgm:cxn modelId="{EA870829-C281-4994-80AF-46EE01360594}" type="presParOf" srcId="{2120B411-DE97-41FB-90BD-0FE52A79607E}" destId="{5F2D61C1-B49F-459F-88AC-946FC34441BC}" srcOrd="0" destOrd="0" presId="urn:microsoft.com/office/officeart/2005/8/layout/process5"/>
    <dgm:cxn modelId="{16BC8C94-A841-4503-B470-6EFCDCD0AC47}" type="presParOf" srcId="{E0D09C60-6756-4F66-8DEC-E1F2B1C2F155}" destId="{2121E5B9-E0F5-41AB-A8B3-55B3F32493EA}" srcOrd="10" destOrd="0" presId="urn:microsoft.com/office/officeart/2005/8/layout/process5"/>
    <dgm:cxn modelId="{06C46277-4748-44C9-BA19-95B75CD319C6}" type="presParOf" srcId="{E0D09C60-6756-4F66-8DEC-E1F2B1C2F155}" destId="{4C18EE5A-21FA-4ACA-BDAC-3F5499FED99E}" srcOrd="11" destOrd="0" presId="urn:microsoft.com/office/officeart/2005/8/layout/process5"/>
    <dgm:cxn modelId="{AF73C1A8-D47C-4504-AAC1-70C2E79EA337}" type="presParOf" srcId="{4C18EE5A-21FA-4ACA-BDAC-3F5499FED99E}" destId="{8392B5EB-754C-4320-8455-92C85E260EC5}" srcOrd="0" destOrd="0" presId="urn:microsoft.com/office/officeart/2005/8/layout/process5"/>
    <dgm:cxn modelId="{CA674549-55F6-4116-92B7-5AEEFDFF90D7}" type="presParOf" srcId="{E0D09C60-6756-4F66-8DEC-E1F2B1C2F155}" destId="{06E4F289-1066-4118-BB41-CB1A97D7CBF3}" srcOrd="12" destOrd="0" presId="urn:microsoft.com/office/officeart/2005/8/layout/process5"/>
    <dgm:cxn modelId="{89217C5A-E4D2-4423-8D06-2F6D3DE0F7F9}" type="presParOf" srcId="{E0D09C60-6756-4F66-8DEC-E1F2B1C2F155}" destId="{C4FD0F84-7ACD-4C20-BEEC-FB8B47B39B56}" srcOrd="13" destOrd="0" presId="urn:microsoft.com/office/officeart/2005/8/layout/process5"/>
    <dgm:cxn modelId="{A19946FE-0E5C-4B26-B2C6-7CFD4CD9C3E4}" type="presParOf" srcId="{C4FD0F84-7ACD-4C20-BEEC-FB8B47B39B56}" destId="{30D6DE44-F7C4-41BF-AA48-952C1B019DC8}" srcOrd="0" destOrd="0" presId="urn:microsoft.com/office/officeart/2005/8/layout/process5"/>
    <dgm:cxn modelId="{5AE26FEF-7FFE-4AE6-BBE5-F7222801D190}" type="presParOf" srcId="{E0D09C60-6756-4F66-8DEC-E1F2B1C2F155}" destId="{2AD58128-94B8-4FA5-AF09-9972445B01FA}" srcOrd="14" destOrd="0" presId="urn:microsoft.com/office/officeart/2005/8/layout/process5"/>
    <dgm:cxn modelId="{26B0CF06-9606-4B7F-8D87-78A2790F346D}" type="presParOf" srcId="{E0D09C60-6756-4F66-8DEC-E1F2B1C2F155}" destId="{25A9A04E-2F55-42AA-B5CC-68138B71716C}" srcOrd="15" destOrd="0" presId="urn:microsoft.com/office/officeart/2005/8/layout/process5"/>
    <dgm:cxn modelId="{B24B5D38-52CE-48F3-8D3B-0300AEC30F1D}" type="presParOf" srcId="{25A9A04E-2F55-42AA-B5CC-68138B71716C}" destId="{9D801A06-5D2A-455A-8760-9C377F08E4CF}" srcOrd="0" destOrd="0" presId="urn:microsoft.com/office/officeart/2005/8/layout/process5"/>
    <dgm:cxn modelId="{D42FCFA0-6945-4A39-976D-334DEB0309A1}" type="presParOf" srcId="{E0D09C60-6756-4F66-8DEC-E1F2B1C2F155}" destId="{70F659E6-5A83-48BC-896D-392949162288}" srcOrd="16" destOrd="0" presId="urn:microsoft.com/office/officeart/2005/8/layout/process5"/>
    <dgm:cxn modelId="{5E79C991-5824-414A-A094-3BB7300BF3B6}" type="presParOf" srcId="{E0D09C60-6756-4F66-8DEC-E1F2B1C2F155}" destId="{8B891B3D-B324-48F2-9547-E739B27384B1}" srcOrd="17" destOrd="0" presId="urn:microsoft.com/office/officeart/2005/8/layout/process5"/>
    <dgm:cxn modelId="{4345218B-2286-4903-B86A-CE767723676E}" type="presParOf" srcId="{8B891B3D-B324-48F2-9547-E739B27384B1}" destId="{47F121D0-DB17-4580-A5B3-577578C75E37}" srcOrd="0" destOrd="0" presId="urn:microsoft.com/office/officeart/2005/8/layout/process5"/>
    <dgm:cxn modelId="{50D5F342-F81D-4BB6-8C5E-24DA377ADB58}" type="presParOf" srcId="{E0D09C60-6756-4F66-8DEC-E1F2B1C2F155}" destId="{887A1EB4-EBC2-4211-BC8D-144B9E879F68}" srcOrd="18" destOrd="0" presId="urn:microsoft.com/office/officeart/2005/8/layout/process5"/>
    <dgm:cxn modelId="{B062A268-D0E3-4B87-91DF-679FBEFFB2D0}" type="presParOf" srcId="{E0D09C60-6756-4F66-8DEC-E1F2B1C2F155}" destId="{3BCA6A29-43C8-4A03-8721-AE2866D4A69B}" srcOrd="19" destOrd="0" presId="urn:microsoft.com/office/officeart/2005/8/layout/process5"/>
    <dgm:cxn modelId="{4ECF5B23-5997-4A8E-B072-37E8D361EA5D}" type="presParOf" srcId="{3BCA6A29-43C8-4A03-8721-AE2866D4A69B}" destId="{F1FE94CF-2322-4323-8977-74F4BF170220}" srcOrd="0" destOrd="0" presId="urn:microsoft.com/office/officeart/2005/8/layout/process5"/>
    <dgm:cxn modelId="{6BB2E69D-47CD-4EDC-91DF-F81A085DE70C}" type="presParOf" srcId="{E0D09C60-6756-4F66-8DEC-E1F2B1C2F155}" destId="{71FB4D4B-7769-462B-9087-66746A26FB5D}" srcOrd="20" destOrd="0" presId="urn:microsoft.com/office/officeart/2005/8/layout/process5"/>
    <dgm:cxn modelId="{93424684-99EA-4BBE-A7B2-FC348027C076}" type="presParOf" srcId="{E0D09C60-6756-4F66-8DEC-E1F2B1C2F155}" destId="{5DFEE621-51BB-485A-9FBD-EE48E7E33775}" srcOrd="21" destOrd="0" presId="urn:microsoft.com/office/officeart/2005/8/layout/process5"/>
    <dgm:cxn modelId="{E34B38BA-7532-4363-A26B-3B8C979EC6B7}" type="presParOf" srcId="{5DFEE621-51BB-485A-9FBD-EE48E7E33775}" destId="{6800DF2E-69A3-46A9-AB9F-C5821CCA72A1}" srcOrd="0" destOrd="0" presId="urn:microsoft.com/office/officeart/2005/8/layout/process5"/>
    <dgm:cxn modelId="{880A8D66-1E16-41C8-8AC6-771527F72A34}" type="presParOf" srcId="{E0D09C60-6756-4F66-8DEC-E1F2B1C2F155}" destId="{90505811-A964-4A16-8F9E-0791CA595B4E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9B28F6-B6B2-44E5-B0EF-8C5AC52EEA6C}" type="doc">
      <dgm:prSet loTypeId="urn:microsoft.com/office/officeart/2008/layout/RadialCluster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6C0308-92F5-4692-8F9A-14DE81B502C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ОГАУ «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Госэкспертиза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Челябинской области»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581DAA-3605-4100-AF79-866202AA1ACE}" type="parTrans" cxnId="{645668F2-1F02-43D3-AF43-05793A0414B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909039-6DAE-4562-A450-920254FDAC00}" type="sibTrans" cxnId="{645668F2-1F02-43D3-AF43-05793A0414BD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E72FB31-D966-4036-8F0C-0CB43C9CE9F8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Государственная экспертиза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F2CA740-9BC8-41F6-BAFE-5CEDB56123D7}" type="parTrans" cxnId="{FC9E267A-71E4-41AF-9195-8631587D03D7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79324D-6860-4FBA-9256-999CE22D7128}" type="sibTrans" cxnId="{FC9E267A-71E4-41AF-9195-8631587D03D7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A334E3-CAE4-4A27-9A53-08722FCE43DB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Негосударственная экспертиза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3D7B8C-B4E7-4468-8056-36AE3F8AC06D}" type="parTrans" cxnId="{A8102F31-808B-41E2-9908-464029C3143E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4BB8E9-E72E-43D0-A745-F1271BB7D4D3}" type="sibTrans" cxnId="{A8102F31-808B-41E2-9908-464029C3143E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EEDA30-405F-4B7A-98C0-89C903E04522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Проверка достоверности определения сметной стоимости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9917AE-25B6-4309-8F89-B7681C7CDB68}" type="parTrans" cxnId="{55D5948A-54EC-4134-BEAF-D5D068F888AC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B299CE1-8F25-413F-A458-E23527423015}" type="sibTrans" cxnId="{55D5948A-54EC-4134-BEAF-D5D068F888AC}">
      <dgm:prSet/>
      <dgm:spPr/>
      <dgm:t>
        <a:bodyPr/>
        <a:lstStyle/>
        <a:p>
          <a:endParaRPr lang="ru-RU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2E1F35-7CB2-4FEB-8F75-66257AAC8248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Консультационные услуги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D13F1B-A399-4D6E-A289-E570F4F06F22}" type="parTrans" cxnId="{32BE02A6-D1BC-4FB3-AD35-214E03C2A217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DDB8DC-9FCF-4DE9-A3C1-F051ED1FA95C}" type="sibTrans" cxnId="{32BE02A6-D1BC-4FB3-AD35-214E03C2A217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2F5E0F-BA7B-42A9-98AD-C884EB012D92}" type="pres">
      <dgm:prSet presAssocID="{459B28F6-B6B2-44E5-B0EF-8C5AC52EEA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670EC2-AE83-4662-A6E8-A517F64247AA}" type="pres">
      <dgm:prSet presAssocID="{CA6C0308-92F5-4692-8F9A-14DE81B502C4}" presName="singleCycle" presStyleCnt="0"/>
      <dgm:spPr/>
    </dgm:pt>
    <dgm:pt modelId="{E0BA7A4E-9E52-4438-ADE3-0E18546CF953}" type="pres">
      <dgm:prSet presAssocID="{CA6C0308-92F5-4692-8F9A-14DE81B502C4}" presName="singleCenter" presStyleLbl="node1" presStyleIdx="0" presStyleCnt="5" custScaleX="232273" custScaleY="86282" custLinFactNeighborX="-730" custLinFactNeighborY="-343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3BF3C2C-9697-4E5C-873C-1CCD06D0D091}" type="pres">
      <dgm:prSet presAssocID="{1F2CA740-9BC8-41F6-BAFE-5CEDB56123D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0810DC3B-7D30-4B51-915E-D14B11D13CA1}" type="pres">
      <dgm:prSet presAssocID="{0E72FB31-D966-4036-8F0C-0CB43C9CE9F8}" presName="text0" presStyleLbl="node1" presStyleIdx="1" presStyleCnt="5" custScaleX="221919" custRadScaleRad="180669" custRadScaleInc="-143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58487-71DA-41F0-A161-B4838594C56E}" type="pres">
      <dgm:prSet presAssocID="{FD3D7B8C-B4E7-4468-8056-36AE3F8AC06D}" presName="Name56" presStyleLbl="parChTrans1D2" presStyleIdx="1" presStyleCnt="4"/>
      <dgm:spPr/>
      <dgm:t>
        <a:bodyPr/>
        <a:lstStyle/>
        <a:p>
          <a:endParaRPr lang="ru-RU"/>
        </a:p>
      </dgm:t>
    </dgm:pt>
    <dgm:pt modelId="{4B98ED86-2C28-45C6-8830-6A05D723FECC}" type="pres">
      <dgm:prSet presAssocID="{5AA334E3-CAE4-4A27-9A53-08722FCE43DB}" presName="text0" presStyleLbl="node1" presStyleIdx="2" presStyleCnt="5" custScaleX="218781" custRadScaleRad="181445" custRadScaleInc="-5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48612-810D-4C2F-96F1-99B3B8F4A17E}" type="pres">
      <dgm:prSet presAssocID="{149917AE-25B6-4309-8F89-B7681C7CDB68}" presName="Name56" presStyleLbl="parChTrans1D2" presStyleIdx="2" presStyleCnt="4"/>
      <dgm:spPr/>
      <dgm:t>
        <a:bodyPr/>
        <a:lstStyle/>
        <a:p>
          <a:endParaRPr lang="ru-RU"/>
        </a:p>
      </dgm:t>
    </dgm:pt>
    <dgm:pt modelId="{94605DE7-67E4-40D6-B1CE-1B5B7816A720}" type="pres">
      <dgm:prSet presAssocID="{ECEEDA30-405F-4B7A-98C0-89C903E04522}" presName="text0" presStyleLbl="node1" presStyleIdx="3" presStyleCnt="5" custScaleX="244547" custRadScaleRad="179561" custRadScaleInc="-14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4E6DD-3526-45CB-B8EF-E3B2F070F886}" type="pres">
      <dgm:prSet presAssocID="{5FD13F1B-A399-4D6E-A289-E570F4F06F2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5F06813C-1E93-4971-A3A6-78BED622B86E}" type="pres">
      <dgm:prSet presAssocID="{452E1F35-7CB2-4FEB-8F75-66257AAC8248}" presName="text0" presStyleLbl="node1" presStyleIdx="4" presStyleCnt="5" custScaleX="220017" custRadScaleRad="177648" custRadScaleInc="-52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86AF4-E799-4225-A676-1C9356FCE419}" type="presOf" srcId="{1F2CA740-9BC8-41F6-BAFE-5CEDB56123D7}" destId="{93BF3C2C-9697-4E5C-873C-1CCD06D0D091}" srcOrd="0" destOrd="0" presId="urn:microsoft.com/office/officeart/2008/layout/RadialCluster"/>
    <dgm:cxn modelId="{88CA17F6-E582-4AA6-9306-8C657C376E72}" type="presOf" srcId="{5AA334E3-CAE4-4A27-9A53-08722FCE43DB}" destId="{4B98ED86-2C28-45C6-8830-6A05D723FECC}" srcOrd="0" destOrd="0" presId="urn:microsoft.com/office/officeart/2008/layout/RadialCluster"/>
    <dgm:cxn modelId="{32BE02A6-D1BC-4FB3-AD35-214E03C2A217}" srcId="{CA6C0308-92F5-4692-8F9A-14DE81B502C4}" destId="{452E1F35-7CB2-4FEB-8F75-66257AAC8248}" srcOrd="3" destOrd="0" parTransId="{5FD13F1B-A399-4D6E-A289-E570F4F06F22}" sibTransId="{8BDDB8DC-9FCF-4DE9-A3C1-F051ED1FA95C}"/>
    <dgm:cxn modelId="{A8102F31-808B-41E2-9908-464029C3143E}" srcId="{CA6C0308-92F5-4692-8F9A-14DE81B502C4}" destId="{5AA334E3-CAE4-4A27-9A53-08722FCE43DB}" srcOrd="1" destOrd="0" parTransId="{FD3D7B8C-B4E7-4468-8056-36AE3F8AC06D}" sibTransId="{3A4BB8E9-E72E-43D0-A745-F1271BB7D4D3}"/>
    <dgm:cxn modelId="{645668F2-1F02-43D3-AF43-05793A0414BD}" srcId="{459B28F6-B6B2-44E5-B0EF-8C5AC52EEA6C}" destId="{CA6C0308-92F5-4692-8F9A-14DE81B502C4}" srcOrd="0" destOrd="0" parTransId="{55581DAA-3605-4100-AF79-866202AA1ACE}" sibTransId="{A2909039-6DAE-4562-A450-920254FDAC00}"/>
    <dgm:cxn modelId="{75C175C0-9D7F-4787-9C8B-CF3D9667DA43}" type="presOf" srcId="{ECEEDA30-405F-4B7A-98C0-89C903E04522}" destId="{94605DE7-67E4-40D6-B1CE-1B5B7816A720}" srcOrd="0" destOrd="0" presId="urn:microsoft.com/office/officeart/2008/layout/RadialCluster"/>
    <dgm:cxn modelId="{55D5948A-54EC-4134-BEAF-D5D068F888AC}" srcId="{CA6C0308-92F5-4692-8F9A-14DE81B502C4}" destId="{ECEEDA30-405F-4B7A-98C0-89C903E04522}" srcOrd="2" destOrd="0" parTransId="{149917AE-25B6-4309-8F89-B7681C7CDB68}" sibTransId="{2B299CE1-8F25-413F-A458-E23527423015}"/>
    <dgm:cxn modelId="{3DA62A66-7175-43C7-9CE8-A55D0048A424}" type="presOf" srcId="{459B28F6-B6B2-44E5-B0EF-8C5AC52EEA6C}" destId="{8B2F5E0F-BA7B-42A9-98AD-C884EB012D92}" srcOrd="0" destOrd="0" presId="urn:microsoft.com/office/officeart/2008/layout/RadialCluster"/>
    <dgm:cxn modelId="{7CBFF5B6-0B81-4C8C-9751-018F682BEDB6}" type="presOf" srcId="{CA6C0308-92F5-4692-8F9A-14DE81B502C4}" destId="{E0BA7A4E-9E52-4438-ADE3-0E18546CF953}" srcOrd="0" destOrd="0" presId="urn:microsoft.com/office/officeart/2008/layout/RadialCluster"/>
    <dgm:cxn modelId="{31F968E7-926F-4338-9F93-D85B7DE76365}" type="presOf" srcId="{FD3D7B8C-B4E7-4468-8056-36AE3F8AC06D}" destId="{10D58487-71DA-41F0-A161-B4838594C56E}" srcOrd="0" destOrd="0" presId="urn:microsoft.com/office/officeart/2008/layout/RadialCluster"/>
    <dgm:cxn modelId="{D2DD9A37-3A87-4E27-A5D8-AC395E483E72}" type="presOf" srcId="{149917AE-25B6-4309-8F89-B7681C7CDB68}" destId="{63C48612-810D-4C2F-96F1-99B3B8F4A17E}" srcOrd="0" destOrd="0" presId="urn:microsoft.com/office/officeart/2008/layout/RadialCluster"/>
    <dgm:cxn modelId="{E387BA56-03DF-4C95-B5AB-D82EBB060BE2}" type="presOf" srcId="{0E72FB31-D966-4036-8F0C-0CB43C9CE9F8}" destId="{0810DC3B-7D30-4B51-915E-D14B11D13CA1}" srcOrd="0" destOrd="0" presId="urn:microsoft.com/office/officeart/2008/layout/RadialCluster"/>
    <dgm:cxn modelId="{F63824AB-A360-4BF6-8061-5F551AF14DE4}" type="presOf" srcId="{5FD13F1B-A399-4D6E-A289-E570F4F06F22}" destId="{2E54E6DD-3526-45CB-B8EF-E3B2F070F886}" srcOrd="0" destOrd="0" presId="urn:microsoft.com/office/officeart/2008/layout/RadialCluster"/>
    <dgm:cxn modelId="{FC9E267A-71E4-41AF-9195-8631587D03D7}" srcId="{CA6C0308-92F5-4692-8F9A-14DE81B502C4}" destId="{0E72FB31-D966-4036-8F0C-0CB43C9CE9F8}" srcOrd="0" destOrd="0" parTransId="{1F2CA740-9BC8-41F6-BAFE-5CEDB56123D7}" sibTransId="{F579324D-6860-4FBA-9256-999CE22D7128}"/>
    <dgm:cxn modelId="{1CE35077-178E-40CA-BFEB-86E176076F68}" type="presOf" srcId="{452E1F35-7CB2-4FEB-8F75-66257AAC8248}" destId="{5F06813C-1E93-4971-A3A6-78BED622B86E}" srcOrd="0" destOrd="0" presId="urn:microsoft.com/office/officeart/2008/layout/RadialCluster"/>
    <dgm:cxn modelId="{31793A58-E765-4E3D-BBAB-1DE48878FC96}" type="presParOf" srcId="{8B2F5E0F-BA7B-42A9-98AD-C884EB012D92}" destId="{80670EC2-AE83-4662-A6E8-A517F64247AA}" srcOrd="0" destOrd="0" presId="urn:microsoft.com/office/officeart/2008/layout/RadialCluster"/>
    <dgm:cxn modelId="{A14C7443-409A-4B61-B73C-115EEBC8516D}" type="presParOf" srcId="{80670EC2-AE83-4662-A6E8-A517F64247AA}" destId="{E0BA7A4E-9E52-4438-ADE3-0E18546CF953}" srcOrd="0" destOrd="0" presId="urn:microsoft.com/office/officeart/2008/layout/RadialCluster"/>
    <dgm:cxn modelId="{80DF1B2A-8D93-4327-9DB9-42619FA74D89}" type="presParOf" srcId="{80670EC2-AE83-4662-A6E8-A517F64247AA}" destId="{93BF3C2C-9697-4E5C-873C-1CCD06D0D091}" srcOrd="1" destOrd="0" presId="urn:microsoft.com/office/officeart/2008/layout/RadialCluster"/>
    <dgm:cxn modelId="{36E44718-23F4-44B2-AA2C-37B397A0D077}" type="presParOf" srcId="{80670EC2-AE83-4662-A6E8-A517F64247AA}" destId="{0810DC3B-7D30-4B51-915E-D14B11D13CA1}" srcOrd="2" destOrd="0" presId="urn:microsoft.com/office/officeart/2008/layout/RadialCluster"/>
    <dgm:cxn modelId="{3608A1BA-ECC8-4BC6-B320-AD15BB53CF34}" type="presParOf" srcId="{80670EC2-AE83-4662-A6E8-A517F64247AA}" destId="{10D58487-71DA-41F0-A161-B4838594C56E}" srcOrd="3" destOrd="0" presId="urn:microsoft.com/office/officeart/2008/layout/RadialCluster"/>
    <dgm:cxn modelId="{FD19EEDC-E13A-4FA0-B267-16160E9B6E4F}" type="presParOf" srcId="{80670EC2-AE83-4662-A6E8-A517F64247AA}" destId="{4B98ED86-2C28-45C6-8830-6A05D723FECC}" srcOrd="4" destOrd="0" presId="urn:microsoft.com/office/officeart/2008/layout/RadialCluster"/>
    <dgm:cxn modelId="{2C172915-C38D-44A4-99B9-E1EA436AB228}" type="presParOf" srcId="{80670EC2-AE83-4662-A6E8-A517F64247AA}" destId="{63C48612-810D-4C2F-96F1-99B3B8F4A17E}" srcOrd="5" destOrd="0" presId="urn:microsoft.com/office/officeart/2008/layout/RadialCluster"/>
    <dgm:cxn modelId="{8F971CE2-E1B8-453D-B589-ED03BC415C48}" type="presParOf" srcId="{80670EC2-AE83-4662-A6E8-A517F64247AA}" destId="{94605DE7-67E4-40D6-B1CE-1B5B7816A720}" srcOrd="6" destOrd="0" presId="urn:microsoft.com/office/officeart/2008/layout/RadialCluster"/>
    <dgm:cxn modelId="{E7DDEEB0-54C5-4DD1-A834-0EB598B45784}" type="presParOf" srcId="{80670EC2-AE83-4662-A6E8-A517F64247AA}" destId="{2E54E6DD-3526-45CB-B8EF-E3B2F070F886}" srcOrd="7" destOrd="0" presId="urn:microsoft.com/office/officeart/2008/layout/RadialCluster"/>
    <dgm:cxn modelId="{26FD55E9-EC41-4882-9208-AB8AEA86AFB8}" type="presParOf" srcId="{80670EC2-AE83-4662-A6E8-A517F64247AA}" destId="{5F06813C-1E93-4971-A3A6-78BED622B86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DB1C8-E67A-426C-8725-965061ACA323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510DBE-6F21-4AFE-AD92-90BFBBB00295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Ограниченное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время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C4C917-67CC-4146-AC74-8C08EEC4B0B5}" type="parTrans" cxnId="{61BD1975-2D54-4235-AF88-E13C839D49FE}">
      <dgm:prSet/>
      <dgm:spPr/>
      <dgm:t>
        <a:bodyPr/>
        <a:lstStyle/>
        <a:p>
          <a:endParaRPr lang="ru-RU" sz="1800"/>
        </a:p>
      </dgm:t>
    </dgm:pt>
    <dgm:pt modelId="{839E4F11-0DA3-4A0C-B652-70D7A07791B1}" type="sibTrans" cxnId="{61BD1975-2D54-4235-AF88-E13C839D49FE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 sz="1800"/>
        </a:p>
      </dgm:t>
    </dgm:pt>
    <dgm:pt modelId="{3E8D8894-D44B-465A-9AFA-EFE44419300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Высокая стоимость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1A7E56-58DA-405A-B11E-CFC08281BF3D}" type="parTrans" cxnId="{957B4BAF-F745-4E4D-A941-A708B16EF1AF}">
      <dgm:prSet/>
      <dgm:spPr/>
      <dgm:t>
        <a:bodyPr/>
        <a:lstStyle/>
        <a:p>
          <a:endParaRPr lang="ru-RU" sz="1800"/>
        </a:p>
      </dgm:t>
    </dgm:pt>
    <dgm:pt modelId="{4B278379-53B8-49CD-A28D-D526EC192D57}" type="sibTrans" cxnId="{957B4BAF-F745-4E4D-A941-A708B16EF1AF}">
      <dgm:prSet/>
      <dgm:spPr/>
      <dgm:t>
        <a:bodyPr/>
        <a:lstStyle/>
        <a:p>
          <a:endParaRPr lang="ru-RU" sz="1800"/>
        </a:p>
      </dgm:t>
    </dgm:pt>
    <dgm:pt modelId="{58EE8805-0743-451E-8649-EDA46D3BBC34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единого подхода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2840F0-02EA-4F10-91BC-D63CEB159A10}" type="parTrans" cxnId="{CBB26C3A-C035-4529-93FD-E98D8F0D5DAB}">
      <dgm:prSet/>
      <dgm:spPr/>
      <dgm:t>
        <a:bodyPr/>
        <a:lstStyle/>
        <a:p>
          <a:endParaRPr lang="ru-RU" sz="1800"/>
        </a:p>
      </dgm:t>
    </dgm:pt>
    <dgm:pt modelId="{55B05B2D-AAFA-4C59-A8AD-9992C031D5EA}" type="sibTrans" cxnId="{CBB26C3A-C035-4529-93FD-E98D8F0D5DAB}">
      <dgm:prSet/>
      <dgm:spPr/>
      <dgm:t>
        <a:bodyPr/>
        <a:lstStyle/>
        <a:p>
          <a:endParaRPr lang="ru-RU" sz="1800"/>
        </a:p>
      </dgm:t>
    </dgm:pt>
    <dgm:pt modelId="{920F36D7-F82E-4592-A609-2BACC64B576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Межведомственное взаимодействие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9463B45-E2EA-4BAB-AB9C-B0242ABF0A42}" type="parTrans" cxnId="{FFCB6F5F-D6D5-4532-848D-8887CF4805E6}">
      <dgm:prSet/>
      <dgm:spPr/>
      <dgm:t>
        <a:bodyPr/>
        <a:lstStyle/>
        <a:p>
          <a:endParaRPr lang="ru-RU" sz="1800"/>
        </a:p>
      </dgm:t>
    </dgm:pt>
    <dgm:pt modelId="{EA4FAC72-CAF8-41C1-8837-519B42AFBA86}" type="sibTrans" cxnId="{FFCB6F5F-D6D5-4532-848D-8887CF4805E6}">
      <dgm:prSet/>
      <dgm:spPr/>
      <dgm:t>
        <a:bodyPr/>
        <a:lstStyle/>
        <a:p>
          <a:endParaRPr lang="ru-RU" sz="1800"/>
        </a:p>
      </dgm:t>
    </dgm:pt>
    <dgm:pt modelId="{4B12BD95-E43C-465A-B96F-5212F360EA65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Защита персональных данных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960885-8E0B-4E13-B100-4CF16A763CA8}" type="sibTrans" cxnId="{F7B1BB26-FFC3-49E8-B330-D80343E068ED}">
      <dgm:prSet/>
      <dgm:spPr/>
      <dgm:t>
        <a:bodyPr/>
        <a:lstStyle/>
        <a:p>
          <a:endParaRPr lang="ru-RU" sz="1800"/>
        </a:p>
      </dgm:t>
    </dgm:pt>
    <dgm:pt modelId="{7BEA725B-F028-4DF0-8ED1-1FF3CA186475}" type="parTrans" cxnId="{F7B1BB26-FFC3-49E8-B330-D80343E068ED}">
      <dgm:prSet/>
      <dgm:spPr/>
      <dgm:t>
        <a:bodyPr/>
        <a:lstStyle/>
        <a:p>
          <a:endParaRPr lang="ru-RU" sz="1800"/>
        </a:p>
      </dgm:t>
    </dgm:pt>
    <dgm:pt modelId="{7FCA7E26-57B4-4753-B150-945302DA7B99}" type="pres">
      <dgm:prSet presAssocID="{4A4DB1C8-E67A-426C-8725-965061ACA3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4B95A-D428-4295-A80D-B89BF894EBF1}" type="pres">
      <dgm:prSet presAssocID="{4A4DB1C8-E67A-426C-8725-965061ACA323}" presName="cycle" presStyleCnt="0"/>
      <dgm:spPr/>
    </dgm:pt>
    <dgm:pt modelId="{DFA30728-E45A-49DB-A899-159193724302}" type="pres">
      <dgm:prSet presAssocID="{22510DBE-6F21-4AFE-AD92-90BFBBB0029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6F6E5-D7FD-4CF1-A503-DADFFED31EB4}" type="pres">
      <dgm:prSet presAssocID="{839E4F11-0DA3-4A0C-B652-70D7A07791B1}" presName="sibTransFirstNode" presStyleLbl="bgShp" presStyleIdx="0" presStyleCnt="1" custAng="461589"/>
      <dgm:spPr/>
      <dgm:t>
        <a:bodyPr/>
        <a:lstStyle/>
        <a:p>
          <a:endParaRPr lang="ru-RU"/>
        </a:p>
      </dgm:t>
    </dgm:pt>
    <dgm:pt modelId="{2CFD87CE-32AA-40E0-9BD4-9BE1579566EA}" type="pres">
      <dgm:prSet presAssocID="{3E8D8894-D44B-465A-9AFA-EFE44419300B}" presName="nodeFollowingNodes" presStyleLbl="node1" presStyleIdx="1" presStyleCnt="5" custScaleX="111115" custRadScaleRad="119771" custRadScaleInc="1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730A3-05BF-4171-9F79-E9C195344EC9}" type="pres">
      <dgm:prSet presAssocID="{58EE8805-0743-451E-8649-EDA46D3BBC34}" presName="nodeFollowingNodes" presStyleLbl="node1" presStyleIdx="2" presStyleCnt="5" custRadScaleRad="136056" custRadScaleInc="-30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E193C-5C6C-499D-B348-258EAA2A1CA5}" type="pres">
      <dgm:prSet presAssocID="{4B12BD95-E43C-465A-B96F-5212F360EA65}" presName="nodeFollowingNodes" presStyleLbl="node1" presStyleIdx="3" presStyleCnt="5" custRadScaleRad="136286" custRadScaleInc="3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CA4A1-CF9E-4B53-88BE-8960E83FF872}" type="pres">
      <dgm:prSet presAssocID="{920F36D7-F82E-4592-A609-2BACC64B576E}" presName="nodeFollowingNodes" presStyleLbl="node1" presStyleIdx="4" presStyleCnt="5" custScaleX="113590" custRadScaleRad="126387" custRadScaleInc="-1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2D6FD-AC20-4C02-BDE4-7145840450D0}" type="presOf" srcId="{920F36D7-F82E-4592-A609-2BACC64B576E}" destId="{86ECA4A1-CF9E-4B53-88BE-8960E83FF872}" srcOrd="0" destOrd="0" presId="urn:microsoft.com/office/officeart/2005/8/layout/cycle3"/>
    <dgm:cxn modelId="{61BD1975-2D54-4235-AF88-E13C839D49FE}" srcId="{4A4DB1C8-E67A-426C-8725-965061ACA323}" destId="{22510DBE-6F21-4AFE-AD92-90BFBBB00295}" srcOrd="0" destOrd="0" parTransId="{E9C4C917-67CC-4146-AC74-8C08EEC4B0B5}" sibTransId="{839E4F11-0DA3-4A0C-B652-70D7A07791B1}"/>
    <dgm:cxn modelId="{2A4DA390-AFB6-462D-87FE-448A25653F12}" type="presOf" srcId="{22510DBE-6F21-4AFE-AD92-90BFBBB00295}" destId="{DFA30728-E45A-49DB-A899-159193724302}" srcOrd="0" destOrd="0" presId="urn:microsoft.com/office/officeart/2005/8/layout/cycle3"/>
    <dgm:cxn modelId="{CBB26C3A-C035-4529-93FD-E98D8F0D5DAB}" srcId="{4A4DB1C8-E67A-426C-8725-965061ACA323}" destId="{58EE8805-0743-451E-8649-EDA46D3BBC34}" srcOrd="2" destOrd="0" parTransId="{B42840F0-02EA-4F10-91BC-D63CEB159A10}" sibTransId="{55B05B2D-AAFA-4C59-A8AD-9992C031D5EA}"/>
    <dgm:cxn modelId="{957B4BAF-F745-4E4D-A941-A708B16EF1AF}" srcId="{4A4DB1C8-E67A-426C-8725-965061ACA323}" destId="{3E8D8894-D44B-465A-9AFA-EFE44419300B}" srcOrd="1" destOrd="0" parTransId="{8F1A7E56-58DA-405A-B11E-CFC08281BF3D}" sibTransId="{4B278379-53B8-49CD-A28D-D526EC192D57}"/>
    <dgm:cxn modelId="{59FDCAA1-8D23-44FA-BC7D-D6A31F85232A}" type="presOf" srcId="{3E8D8894-D44B-465A-9AFA-EFE44419300B}" destId="{2CFD87CE-32AA-40E0-9BD4-9BE1579566EA}" srcOrd="0" destOrd="0" presId="urn:microsoft.com/office/officeart/2005/8/layout/cycle3"/>
    <dgm:cxn modelId="{810675E2-A668-45F4-BA68-AC47D34EAB59}" type="presOf" srcId="{4B12BD95-E43C-465A-B96F-5212F360EA65}" destId="{918E193C-5C6C-499D-B348-258EAA2A1CA5}" srcOrd="0" destOrd="0" presId="urn:microsoft.com/office/officeart/2005/8/layout/cycle3"/>
    <dgm:cxn modelId="{FFCB6F5F-D6D5-4532-848D-8887CF4805E6}" srcId="{4A4DB1C8-E67A-426C-8725-965061ACA323}" destId="{920F36D7-F82E-4592-A609-2BACC64B576E}" srcOrd="4" destOrd="0" parTransId="{69463B45-E2EA-4BAB-AB9C-B0242ABF0A42}" sibTransId="{EA4FAC72-CAF8-41C1-8837-519B42AFBA86}"/>
    <dgm:cxn modelId="{F7B1BB26-FFC3-49E8-B330-D80343E068ED}" srcId="{4A4DB1C8-E67A-426C-8725-965061ACA323}" destId="{4B12BD95-E43C-465A-B96F-5212F360EA65}" srcOrd="3" destOrd="0" parTransId="{7BEA725B-F028-4DF0-8ED1-1FF3CA186475}" sibTransId="{A5960885-8E0B-4E13-B100-4CF16A763CA8}"/>
    <dgm:cxn modelId="{C613C600-6CB4-41CD-99D7-89D1E667B646}" type="presOf" srcId="{839E4F11-0DA3-4A0C-B652-70D7A07791B1}" destId="{A4E6F6E5-D7FD-4CF1-A503-DADFFED31EB4}" srcOrd="0" destOrd="0" presId="urn:microsoft.com/office/officeart/2005/8/layout/cycle3"/>
    <dgm:cxn modelId="{FC8D286C-FED8-45C3-B406-B2A29F6693C3}" type="presOf" srcId="{58EE8805-0743-451E-8649-EDA46D3BBC34}" destId="{B43730A3-05BF-4171-9F79-E9C195344EC9}" srcOrd="0" destOrd="0" presId="urn:microsoft.com/office/officeart/2005/8/layout/cycle3"/>
    <dgm:cxn modelId="{2BEC3EFC-D1A4-4999-B0DC-10D3646761C8}" type="presOf" srcId="{4A4DB1C8-E67A-426C-8725-965061ACA323}" destId="{7FCA7E26-57B4-4753-B150-945302DA7B99}" srcOrd="0" destOrd="0" presId="urn:microsoft.com/office/officeart/2005/8/layout/cycle3"/>
    <dgm:cxn modelId="{11A47EF9-4456-4F64-A3E8-5F96009A43F6}" type="presParOf" srcId="{7FCA7E26-57B4-4753-B150-945302DA7B99}" destId="{C564B95A-D428-4295-A80D-B89BF894EBF1}" srcOrd="0" destOrd="0" presId="urn:microsoft.com/office/officeart/2005/8/layout/cycle3"/>
    <dgm:cxn modelId="{4F5F9D16-5535-49F5-B31E-F3C5C52AC40C}" type="presParOf" srcId="{C564B95A-D428-4295-A80D-B89BF894EBF1}" destId="{DFA30728-E45A-49DB-A899-159193724302}" srcOrd="0" destOrd="0" presId="urn:microsoft.com/office/officeart/2005/8/layout/cycle3"/>
    <dgm:cxn modelId="{5EDB86D8-FEFD-4A46-A3A6-263ABCD7A2FA}" type="presParOf" srcId="{C564B95A-D428-4295-A80D-B89BF894EBF1}" destId="{A4E6F6E5-D7FD-4CF1-A503-DADFFED31EB4}" srcOrd="1" destOrd="0" presId="urn:microsoft.com/office/officeart/2005/8/layout/cycle3"/>
    <dgm:cxn modelId="{096936CF-F808-4383-A7D5-549D2C32F073}" type="presParOf" srcId="{C564B95A-D428-4295-A80D-B89BF894EBF1}" destId="{2CFD87CE-32AA-40E0-9BD4-9BE1579566EA}" srcOrd="2" destOrd="0" presId="urn:microsoft.com/office/officeart/2005/8/layout/cycle3"/>
    <dgm:cxn modelId="{DB358EB0-F02A-4B53-B772-395476653C28}" type="presParOf" srcId="{C564B95A-D428-4295-A80D-B89BF894EBF1}" destId="{B43730A3-05BF-4171-9F79-E9C195344EC9}" srcOrd="3" destOrd="0" presId="urn:microsoft.com/office/officeart/2005/8/layout/cycle3"/>
    <dgm:cxn modelId="{3E62184A-578B-44E9-97F5-871E4F482A52}" type="presParOf" srcId="{C564B95A-D428-4295-A80D-B89BF894EBF1}" destId="{918E193C-5C6C-499D-B348-258EAA2A1CA5}" srcOrd="4" destOrd="0" presId="urn:microsoft.com/office/officeart/2005/8/layout/cycle3"/>
    <dgm:cxn modelId="{14244CA9-A02A-4E7E-BF6C-5C82991B2537}" type="presParOf" srcId="{C564B95A-D428-4295-A80D-B89BF894EBF1}" destId="{86ECA4A1-CF9E-4B53-88BE-8960E83FF87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2692A3-7F33-4A57-B0A8-66F66ED070F9}" type="doc">
      <dgm:prSet loTypeId="urn:microsoft.com/office/officeart/2005/8/layout/arrow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04014-4C02-4990-9996-EF56CDBB5D1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4EB4AC0-0064-465A-8AE7-94BFFD4EE6D8}" type="parTrans" cxnId="{BE2ADBC4-33E0-47D2-A7BB-0DA4EAEDB335}">
      <dgm:prSet/>
      <dgm:spPr/>
      <dgm:t>
        <a:bodyPr/>
        <a:lstStyle/>
        <a:p>
          <a:endParaRPr lang="ru-RU"/>
        </a:p>
      </dgm:t>
    </dgm:pt>
    <dgm:pt modelId="{46B262F5-459E-4317-9C45-022B0D9EBB38}" type="sibTrans" cxnId="{BE2ADBC4-33E0-47D2-A7BB-0DA4EAEDB335}">
      <dgm:prSet/>
      <dgm:spPr/>
      <dgm:t>
        <a:bodyPr/>
        <a:lstStyle/>
        <a:p>
          <a:endParaRPr lang="ru-RU"/>
        </a:p>
      </dgm:t>
    </dgm:pt>
    <dgm:pt modelId="{CB588236-69E2-414B-BCEA-ACCB053C1DFD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9298CFB-94B9-40C9-8386-B17BF1E9CF2A}" type="parTrans" cxnId="{53A399A2-53C3-4C49-AE10-C4F9B5CC5ADD}">
      <dgm:prSet/>
      <dgm:spPr/>
      <dgm:t>
        <a:bodyPr/>
        <a:lstStyle/>
        <a:p>
          <a:endParaRPr lang="ru-RU"/>
        </a:p>
      </dgm:t>
    </dgm:pt>
    <dgm:pt modelId="{9A84EEBD-48D0-4402-8509-832E399CA716}" type="sibTrans" cxnId="{53A399A2-53C3-4C49-AE10-C4F9B5CC5ADD}">
      <dgm:prSet/>
      <dgm:spPr/>
      <dgm:t>
        <a:bodyPr/>
        <a:lstStyle/>
        <a:p>
          <a:endParaRPr lang="ru-RU"/>
        </a:p>
      </dgm:t>
    </dgm:pt>
    <dgm:pt modelId="{D01D36DC-8ABA-4570-82FE-02375E0C75C6}" type="pres">
      <dgm:prSet presAssocID="{642692A3-7F33-4A57-B0A8-66F66ED070F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C6B630-2FA8-43A4-80CB-1C007DBFB5A3}" type="pres">
      <dgm:prSet presAssocID="{642692A3-7F33-4A57-B0A8-66F66ED070F9}" presName="divider" presStyleLbl="fgShp" presStyleIdx="0" presStyleCnt="1"/>
      <dgm:spPr/>
    </dgm:pt>
    <dgm:pt modelId="{2E77BF1D-602F-4ED7-AE41-61D2FC2EE314}" type="pres">
      <dgm:prSet presAssocID="{14E04014-4C02-4990-9996-EF56CDBB5D15}" presName="downArrow" presStyleLbl="node1" presStyleIdx="0" presStyleCnt="2"/>
      <dgm:spPr/>
    </dgm:pt>
    <dgm:pt modelId="{C55FCF6C-ED44-49EB-8206-5BDA141EE3E2}" type="pres">
      <dgm:prSet presAssocID="{14E04014-4C02-4990-9996-EF56CDBB5D1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635AE-2E72-4EEA-8500-E210E7D70FDC}" type="pres">
      <dgm:prSet presAssocID="{CB588236-69E2-414B-BCEA-ACCB053C1DFD}" presName="upArrow" presStyleLbl="node1" presStyleIdx="1" presStyleCnt="2"/>
      <dgm:spPr/>
    </dgm:pt>
    <dgm:pt modelId="{5148F154-02DB-46F2-BA0B-B7B2FFCC7B2C}" type="pres">
      <dgm:prSet presAssocID="{CB588236-69E2-414B-BCEA-ACCB053C1DF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399A2-53C3-4C49-AE10-C4F9B5CC5ADD}" srcId="{642692A3-7F33-4A57-B0A8-66F66ED070F9}" destId="{CB588236-69E2-414B-BCEA-ACCB053C1DFD}" srcOrd="1" destOrd="0" parTransId="{D9298CFB-94B9-40C9-8386-B17BF1E9CF2A}" sibTransId="{9A84EEBD-48D0-4402-8509-832E399CA716}"/>
    <dgm:cxn modelId="{BE2ADBC4-33E0-47D2-A7BB-0DA4EAEDB335}" srcId="{642692A3-7F33-4A57-B0A8-66F66ED070F9}" destId="{14E04014-4C02-4990-9996-EF56CDBB5D15}" srcOrd="0" destOrd="0" parTransId="{44EB4AC0-0064-465A-8AE7-94BFFD4EE6D8}" sibTransId="{46B262F5-459E-4317-9C45-022B0D9EBB38}"/>
    <dgm:cxn modelId="{6A8DE363-0218-410B-B0EF-40CF77A7A2C3}" type="presOf" srcId="{642692A3-7F33-4A57-B0A8-66F66ED070F9}" destId="{D01D36DC-8ABA-4570-82FE-02375E0C75C6}" srcOrd="0" destOrd="0" presId="urn:microsoft.com/office/officeart/2005/8/layout/arrow3"/>
    <dgm:cxn modelId="{085A8ED6-5B3E-424C-9BEB-DB1A326FED85}" type="presOf" srcId="{CB588236-69E2-414B-BCEA-ACCB053C1DFD}" destId="{5148F154-02DB-46F2-BA0B-B7B2FFCC7B2C}" srcOrd="0" destOrd="0" presId="urn:microsoft.com/office/officeart/2005/8/layout/arrow3"/>
    <dgm:cxn modelId="{F61B2059-71A1-4DA4-AF19-9FFEA94DEBE8}" type="presOf" srcId="{14E04014-4C02-4990-9996-EF56CDBB5D15}" destId="{C55FCF6C-ED44-49EB-8206-5BDA141EE3E2}" srcOrd="0" destOrd="0" presId="urn:microsoft.com/office/officeart/2005/8/layout/arrow3"/>
    <dgm:cxn modelId="{00DBF186-B319-4E7B-9E52-71D53F76B5AE}" type="presParOf" srcId="{D01D36DC-8ABA-4570-82FE-02375E0C75C6}" destId="{66C6B630-2FA8-43A4-80CB-1C007DBFB5A3}" srcOrd="0" destOrd="0" presId="urn:microsoft.com/office/officeart/2005/8/layout/arrow3"/>
    <dgm:cxn modelId="{7001BDA0-D04A-48C8-83BE-D30631722E7E}" type="presParOf" srcId="{D01D36DC-8ABA-4570-82FE-02375E0C75C6}" destId="{2E77BF1D-602F-4ED7-AE41-61D2FC2EE314}" srcOrd="1" destOrd="0" presId="urn:microsoft.com/office/officeart/2005/8/layout/arrow3"/>
    <dgm:cxn modelId="{BD644F11-ABFE-40DC-8C4E-41F792435233}" type="presParOf" srcId="{D01D36DC-8ABA-4570-82FE-02375E0C75C6}" destId="{C55FCF6C-ED44-49EB-8206-5BDA141EE3E2}" srcOrd="2" destOrd="0" presId="urn:microsoft.com/office/officeart/2005/8/layout/arrow3"/>
    <dgm:cxn modelId="{787A583E-58C8-4801-B23F-F5D32099461D}" type="presParOf" srcId="{D01D36DC-8ABA-4570-82FE-02375E0C75C6}" destId="{5FF635AE-2E72-4EEA-8500-E210E7D70FDC}" srcOrd="3" destOrd="0" presId="urn:microsoft.com/office/officeart/2005/8/layout/arrow3"/>
    <dgm:cxn modelId="{E214D0EB-F4E6-47C6-BCDA-5C73D88FFE2A}" type="presParOf" srcId="{D01D36DC-8ABA-4570-82FE-02375E0C75C6}" destId="{5148F154-02DB-46F2-BA0B-B7B2FFCC7B2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A4EB1-6FD6-461E-AA3E-CCBEDFC6F890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76992-DB69-423A-9D5C-D8C1304A6677}">
      <dsp:nvSpPr>
        <dsp:cNvPr id="0" name=""/>
        <dsp:cNvSpPr/>
      </dsp:nvSpPr>
      <dsp:spPr>
        <a:xfrm>
          <a:off x="0" y="2681"/>
          <a:ext cx="3467649" cy="5485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ОГАУ «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Госэкспертиза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Челябинской области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681"/>
        <a:ext cx="3467649" cy="5485441"/>
      </dsp:txXfrm>
    </dsp:sp>
    <dsp:sp modelId="{DB37BF43-EDF3-4CC5-8DA5-9848A44F3808}">
      <dsp:nvSpPr>
        <dsp:cNvPr id="0" name=""/>
        <dsp:cNvSpPr/>
      </dsp:nvSpPr>
      <dsp:spPr>
        <a:xfrm>
          <a:off x="3565503" y="86784"/>
          <a:ext cx="5121012" cy="168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октября 1988 года было создано Управление государственной экспертизы Челябинского облисполкома - решение заместителя Председателя исполнительного комитета П.И. Сумина от 11 октября 1988 года № 353.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65503" y="86784"/>
        <a:ext cx="5121012" cy="1682059"/>
      </dsp:txXfrm>
    </dsp:sp>
    <dsp:sp modelId="{72AFBDCC-9D06-4999-90B2-CDAC97B20485}">
      <dsp:nvSpPr>
        <dsp:cNvPr id="0" name=""/>
        <dsp:cNvSpPr/>
      </dsp:nvSpPr>
      <dsp:spPr>
        <a:xfrm>
          <a:off x="3467910" y="1254018"/>
          <a:ext cx="5218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EB5F4-0088-4BA7-BBAF-DA9ADFA98B9B}">
      <dsp:nvSpPr>
        <dsp:cNvPr id="0" name=""/>
        <dsp:cNvSpPr/>
      </dsp:nvSpPr>
      <dsp:spPr>
        <a:xfrm>
          <a:off x="3565787" y="1362928"/>
          <a:ext cx="5121012" cy="168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Приказом Министерства имущества и природных ресурсов Челябинской области от 14.03.2016г. №21-п Начальником ОГАУ «Госэкспертиза Челябинской области» назначен Грищенко Олег Владимирович</a:t>
          </a:r>
          <a:endParaRPr lang="ru-RU" sz="1400" b="0" i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65787" y="1362928"/>
        <a:ext cx="5121012" cy="1682059"/>
      </dsp:txXfrm>
    </dsp:sp>
    <dsp:sp modelId="{F1119B13-81AB-431D-B968-7AD5F20A037D}">
      <dsp:nvSpPr>
        <dsp:cNvPr id="0" name=""/>
        <dsp:cNvSpPr/>
      </dsp:nvSpPr>
      <dsp:spPr>
        <a:xfrm>
          <a:off x="3467910" y="2576597"/>
          <a:ext cx="5218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DFFE2-F8C2-487B-8E3B-33E2A8D2FF18}">
      <dsp:nvSpPr>
        <dsp:cNvPr id="0" name=""/>
        <dsp:cNvSpPr/>
      </dsp:nvSpPr>
      <dsp:spPr>
        <a:xfrm>
          <a:off x="3565787" y="2674228"/>
          <a:ext cx="5121012" cy="89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нашем учреждении работают эксперты, имеющие подготовку и аттестаты практически по всем необходимым управлениям подготовки заключений.</a:t>
          </a:r>
          <a:endParaRPr lang="ru-RU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65787" y="2674228"/>
        <a:ext cx="5121012" cy="890549"/>
      </dsp:txXfrm>
    </dsp:sp>
    <dsp:sp modelId="{1C2BCDA8-9364-4770-BB6A-784D288CD296}">
      <dsp:nvSpPr>
        <dsp:cNvPr id="0" name=""/>
        <dsp:cNvSpPr/>
      </dsp:nvSpPr>
      <dsp:spPr>
        <a:xfrm>
          <a:off x="3467910" y="3671462"/>
          <a:ext cx="5218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D356D-1627-4785-A9A3-3AAFA950EE62}">
      <dsp:nvSpPr>
        <dsp:cNvPr id="0" name=""/>
        <dsp:cNvSpPr/>
      </dsp:nvSpPr>
      <dsp:spPr>
        <a:xfrm>
          <a:off x="3565787" y="3774867"/>
          <a:ext cx="5121012" cy="80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сегодняшний день проводится активная работа по переходу на предоставление услуг по проведению государственной экспертизы проектной документации и результатов инженерных изысканий в электронной форме. Внедряются современные технологии, оказывается методическая помощь заявителям, ведется обмен опытом с ведущими экспертными учреждениями страны.</a:t>
          </a:r>
          <a:endParaRPr lang="ru-RU" sz="1400" b="0" i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65787" y="3774867"/>
        <a:ext cx="5121012" cy="808666"/>
      </dsp:txXfrm>
    </dsp:sp>
    <dsp:sp modelId="{B3F41F96-540C-42A8-8414-82CA9D9BE269}">
      <dsp:nvSpPr>
        <dsp:cNvPr id="0" name=""/>
        <dsp:cNvSpPr/>
      </dsp:nvSpPr>
      <dsp:spPr>
        <a:xfrm>
          <a:off x="3467910" y="21255"/>
          <a:ext cx="52188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3C9D8-0B35-4B21-8876-2718005799C2}">
      <dsp:nvSpPr>
        <dsp:cNvPr id="0" name=""/>
        <dsp:cNvSpPr/>
      </dsp:nvSpPr>
      <dsp:spPr>
        <a:xfrm rot="1902028">
          <a:off x="1259818" y="1144546"/>
          <a:ext cx="8228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283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C8A20-59BE-4F74-9EA5-3B8FCBAC9433}">
      <dsp:nvSpPr>
        <dsp:cNvPr id="0" name=""/>
        <dsp:cNvSpPr/>
      </dsp:nvSpPr>
      <dsp:spPr>
        <a:xfrm rot="4717193">
          <a:off x="176920" y="1687052"/>
          <a:ext cx="14370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701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637A8-1EDA-44E6-B939-C164D60DF1BE}">
      <dsp:nvSpPr>
        <dsp:cNvPr id="0" name=""/>
        <dsp:cNvSpPr/>
      </dsp:nvSpPr>
      <dsp:spPr>
        <a:xfrm>
          <a:off x="4" y="58038"/>
          <a:ext cx="1321195" cy="924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Штат учреждения </a:t>
          </a:r>
          <a:b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36 человек</a:t>
          </a:r>
          <a:endParaRPr lang="ru-RU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141" y="103175"/>
        <a:ext cx="1230921" cy="834358"/>
      </dsp:txXfrm>
    </dsp:sp>
    <dsp:sp modelId="{96A74235-2FBB-4D09-804E-AFDDD21AF740}">
      <dsp:nvSpPr>
        <dsp:cNvPr id="0" name=""/>
        <dsp:cNvSpPr/>
      </dsp:nvSpPr>
      <dsp:spPr>
        <a:xfrm>
          <a:off x="7" y="2391434"/>
          <a:ext cx="2157607" cy="413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сертифицированных сметчиков</a:t>
          </a:r>
          <a:endParaRPr lang="ru-RU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191" y="2411618"/>
        <a:ext cx="2117239" cy="373093"/>
      </dsp:txXfrm>
    </dsp:sp>
    <dsp:sp modelId="{0EF688CB-AFC5-4BEB-B735-7F28219AC490}">
      <dsp:nvSpPr>
        <dsp:cNvPr id="0" name=""/>
        <dsp:cNvSpPr/>
      </dsp:nvSpPr>
      <dsp:spPr>
        <a:xfrm>
          <a:off x="1421579" y="1360736"/>
          <a:ext cx="1937082" cy="45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 аттестованных экспертов</a:t>
          </a:r>
          <a:endParaRPr lang="ru-RU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43821" y="1382978"/>
        <a:ext cx="1892598" cy="411136"/>
      </dsp:txXfrm>
    </dsp:sp>
    <dsp:sp modelId="{81AE7070-B261-4F5D-9985-242052538291}">
      <dsp:nvSpPr>
        <dsp:cNvPr id="0" name=""/>
        <dsp:cNvSpPr/>
      </dsp:nvSpPr>
      <dsp:spPr>
        <a:xfrm rot="4874213">
          <a:off x="1864912" y="2469674"/>
          <a:ext cx="13220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2067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FBCF4-61DF-4811-8F48-D5DAFC697277}">
      <dsp:nvSpPr>
        <dsp:cNvPr id="0" name=""/>
        <dsp:cNvSpPr/>
      </dsp:nvSpPr>
      <dsp:spPr>
        <a:xfrm>
          <a:off x="1928733" y="3122991"/>
          <a:ext cx="1516836" cy="78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из них аттестованы по двум направлениям</a:t>
          </a:r>
          <a:endParaRPr lang="ru-RU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67050" y="3161308"/>
        <a:ext cx="1440202" cy="708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36B88-7EC0-4063-9B77-72141716FE41}">
      <dsp:nvSpPr>
        <dsp:cNvPr id="0" name=""/>
        <dsp:cNvSpPr/>
      </dsp:nvSpPr>
      <dsp:spPr>
        <a:xfrm>
          <a:off x="228493" y="530245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Программа развития учреждения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8620" y="560372"/>
        <a:ext cx="1654117" cy="968368"/>
      </dsp:txXfrm>
    </dsp:sp>
    <dsp:sp modelId="{6418C13B-7C29-47F4-A98C-8FD11C6D9A79}">
      <dsp:nvSpPr>
        <dsp:cNvPr id="0" name=""/>
        <dsp:cNvSpPr/>
      </dsp:nvSpPr>
      <dsp:spPr>
        <a:xfrm rot="30255">
          <a:off x="2068890" y="852267"/>
          <a:ext cx="288886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n>
              <a:solidFill>
                <a:schemeClr val="tx1"/>
              </a:solidFill>
            </a:ln>
            <a:noFill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68892" y="932772"/>
        <a:ext cx="202220" cy="242656"/>
      </dsp:txXfrm>
    </dsp:sp>
    <dsp:sp modelId="{45AB2727-7AD7-48BD-BC8C-DC6C83621B51}">
      <dsp:nvSpPr>
        <dsp:cNvPr id="0" name=""/>
        <dsp:cNvSpPr/>
      </dsp:nvSpPr>
      <dsp:spPr>
        <a:xfrm>
          <a:off x="2500532" y="550242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Новая структура учреждения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0659" y="580369"/>
        <a:ext cx="1654117" cy="968368"/>
      </dsp:txXfrm>
    </dsp:sp>
    <dsp:sp modelId="{983C1781-1A1E-4CF1-96F5-9539860A8C46}">
      <dsp:nvSpPr>
        <dsp:cNvPr id="0" name=""/>
        <dsp:cNvSpPr/>
      </dsp:nvSpPr>
      <dsp:spPr>
        <a:xfrm rot="21586397">
          <a:off x="4337141" y="857892"/>
          <a:ext cx="288878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37141" y="938949"/>
        <a:ext cx="202215" cy="242656"/>
      </dsp:txXfrm>
    </dsp:sp>
    <dsp:sp modelId="{15447C7A-4C6F-40EB-83E2-FF1431C2C8DC}">
      <dsp:nvSpPr>
        <dsp:cNvPr id="0" name=""/>
        <dsp:cNvSpPr/>
      </dsp:nvSpPr>
      <dsp:spPr>
        <a:xfrm>
          <a:off x="4764753" y="541283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Новый офис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94880" y="571410"/>
        <a:ext cx="1654117" cy="968368"/>
      </dsp:txXfrm>
    </dsp:sp>
    <dsp:sp modelId="{83FB9E68-B5FD-4A12-B163-6D171FF17A62}">
      <dsp:nvSpPr>
        <dsp:cNvPr id="0" name=""/>
        <dsp:cNvSpPr/>
      </dsp:nvSpPr>
      <dsp:spPr>
        <a:xfrm>
          <a:off x="6551093" y="853380"/>
          <a:ext cx="288876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51093" y="934266"/>
        <a:ext cx="202213" cy="242656"/>
      </dsp:txXfrm>
    </dsp:sp>
    <dsp:sp modelId="{96DD7FFC-FA8F-42A0-BF30-A7860E2EFC43}">
      <dsp:nvSpPr>
        <dsp:cNvPr id="0" name=""/>
        <dsp:cNvSpPr/>
      </dsp:nvSpPr>
      <dsp:spPr>
        <a:xfrm>
          <a:off x="6925324" y="541283"/>
          <a:ext cx="1666214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Техническое перевооружение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55451" y="571410"/>
        <a:ext cx="1605960" cy="968368"/>
      </dsp:txXfrm>
    </dsp:sp>
    <dsp:sp modelId="{0CBA7997-F804-43CA-AA96-15E41DB0C95A}">
      <dsp:nvSpPr>
        <dsp:cNvPr id="0" name=""/>
        <dsp:cNvSpPr/>
      </dsp:nvSpPr>
      <dsp:spPr>
        <a:xfrm rot="5400558">
          <a:off x="7643043" y="1704624"/>
          <a:ext cx="292127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7667786" y="1760774"/>
        <a:ext cx="242656" cy="204489"/>
      </dsp:txXfrm>
    </dsp:sp>
    <dsp:sp modelId="{273853D7-1A35-4D75-BF2A-A41FBA8D0825}">
      <dsp:nvSpPr>
        <dsp:cNvPr id="0" name=""/>
        <dsp:cNvSpPr/>
      </dsp:nvSpPr>
      <dsp:spPr>
        <a:xfrm>
          <a:off x="6963349" y="2264613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Выбор разработчика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93476" y="2294740"/>
        <a:ext cx="1654117" cy="968368"/>
      </dsp:txXfrm>
    </dsp:sp>
    <dsp:sp modelId="{2120B411-DE97-41FB-90BD-0FE52A79607E}">
      <dsp:nvSpPr>
        <dsp:cNvPr id="0" name=""/>
        <dsp:cNvSpPr/>
      </dsp:nvSpPr>
      <dsp:spPr>
        <a:xfrm rot="10800000">
          <a:off x="6600176" y="2562686"/>
          <a:ext cx="288875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6686838" y="2643572"/>
        <a:ext cx="202213" cy="242656"/>
      </dsp:txXfrm>
    </dsp:sp>
    <dsp:sp modelId="{2121E5B9-E0F5-41AB-A8B3-55B3F32493EA}">
      <dsp:nvSpPr>
        <dsp:cNvPr id="0" name=""/>
        <dsp:cNvSpPr/>
      </dsp:nvSpPr>
      <dsp:spPr>
        <a:xfrm>
          <a:off x="4797978" y="2236388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Пилотный проект по разработке программного комплекса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28105" y="2266515"/>
        <a:ext cx="1654117" cy="968368"/>
      </dsp:txXfrm>
    </dsp:sp>
    <dsp:sp modelId="{4C18EE5A-21FA-4ACA-BDAC-3F5499FED99E}">
      <dsp:nvSpPr>
        <dsp:cNvPr id="0" name=""/>
        <dsp:cNvSpPr/>
      </dsp:nvSpPr>
      <dsp:spPr>
        <a:xfrm rot="10800000">
          <a:off x="4374765" y="2548485"/>
          <a:ext cx="288875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461427" y="2629371"/>
        <a:ext cx="202213" cy="242656"/>
      </dsp:txXfrm>
    </dsp:sp>
    <dsp:sp modelId="{06E4F289-1066-4118-BB41-CB1A97D7CBF3}">
      <dsp:nvSpPr>
        <dsp:cNvPr id="0" name=""/>
        <dsp:cNvSpPr/>
      </dsp:nvSpPr>
      <dsp:spPr>
        <a:xfrm>
          <a:off x="2508812" y="2236388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Новый регламент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8939" y="2266515"/>
        <a:ext cx="1654117" cy="968368"/>
      </dsp:txXfrm>
    </dsp:sp>
    <dsp:sp modelId="{C4FD0F84-7ACD-4C20-BEEC-FB8B47B39B56}">
      <dsp:nvSpPr>
        <dsp:cNvPr id="0" name=""/>
        <dsp:cNvSpPr/>
      </dsp:nvSpPr>
      <dsp:spPr>
        <a:xfrm rot="10852544">
          <a:off x="2107051" y="2531449"/>
          <a:ext cx="288875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193708" y="2612997"/>
        <a:ext cx="202213" cy="242656"/>
      </dsp:txXfrm>
    </dsp:sp>
    <dsp:sp modelId="{2AD58128-94B8-4FA5-AF09-9972445B01FA}">
      <dsp:nvSpPr>
        <dsp:cNvPr id="0" name=""/>
        <dsp:cNvSpPr/>
      </dsp:nvSpPr>
      <dsp:spPr>
        <a:xfrm>
          <a:off x="212789" y="2201682"/>
          <a:ext cx="1765459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Сведения об услуге на портале государственных услуг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2916" y="2231809"/>
        <a:ext cx="1705205" cy="968368"/>
      </dsp:txXfrm>
    </dsp:sp>
    <dsp:sp modelId="{25A9A04E-2F55-42AA-B5CC-68138B71716C}">
      <dsp:nvSpPr>
        <dsp:cNvPr id="0" name=""/>
        <dsp:cNvSpPr/>
      </dsp:nvSpPr>
      <dsp:spPr>
        <a:xfrm rot="5400000">
          <a:off x="878294" y="3354558"/>
          <a:ext cx="288876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901405" y="3412334"/>
        <a:ext cx="242656" cy="202213"/>
      </dsp:txXfrm>
    </dsp:sp>
    <dsp:sp modelId="{70F659E6-5A83-48BC-896D-392949162288}">
      <dsp:nvSpPr>
        <dsp:cNvPr id="0" name=""/>
        <dsp:cNvSpPr/>
      </dsp:nvSpPr>
      <dsp:spPr>
        <a:xfrm>
          <a:off x="165541" y="3845243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Усиленные </a:t>
          </a:r>
          <a:r>
            <a:rPr lang="ru-RU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квалифици-рованные</a:t>
          </a: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электронные подписи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5668" y="3875370"/>
        <a:ext cx="1654117" cy="968368"/>
      </dsp:txXfrm>
    </dsp:sp>
    <dsp:sp modelId="{8B891B3D-B324-48F2-9547-E739B27384B1}">
      <dsp:nvSpPr>
        <dsp:cNvPr id="0" name=""/>
        <dsp:cNvSpPr/>
      </dsp:nvSpPr>
      <dsp:spPr>
        <a:xfrm>
          <a:off x="2028294" y="4157340"/>
          <a:ext cx="288875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28294" y="4238226"/>
        <a:ext cx="202213" cy="242656"/>
      </dsp:txXfrm>
    </dsp:sp>
    <dsp:sp modelId="{887A1EB4-EBC2-4211-BC8D-144B9E879F68}">
      <dsp:nvSpPr>
        <dsp:cNvPr id="0" name=""/>
        <dsp:cNvSpPr/>
      </dsp:nvSpPr>
      <dsp:spPr>
        <a:xfrm>
          <a:off x="2483662" y="3845243"/>
          <a:ext cx="1732937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Информационно-разъяснительная работа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13789" y="3875370"/>
        <a:ext cx="1672683" cy="968368"/>
      </dsp:txXfrm>
    </dsp:sp>
    <dsp:sp modelId="{3BCA6A29-43C8-4A03-8721-AE2866D4A69B}">
      <dsp:nvSpPr>
        <dsp:cNvPr id="0" name=""/>
        <dsp:cNvSpPr/>
      </dsp:nvSpPr>
      <dsp:spPr>
        <a:xfrm>
          <a:off x="4364798" y="4157340"/>
          <a:ext cx="288876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64798" y="4238226"/>
        <a:ext cx="202213" cy="242656"/>
      </dsp:txXfrm>
    </dsp:sp>
    <dsp:sp modelId="{71FB4D4B-7769-462B-9087-66746A26FB5D}">
      <dsp:nvSpPr>
        <dsp:cNvPr id="0" name=""/>
        <dsp:cNvSpPr/>
      </dsp:nvSpPr>
      <dsp:spPr>
        <a:xfrm>
          <a:off x="4819973" y="3845243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кадрового резерва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50100" y="3875370"/>
        <a:ext cx="1654117" cy="968368"/>
      </dsp:txXfrm>
    </dsp:sp>
    <dsp:sp modelId="{5DFEE621-51BB-485A-9FBD-EE48E7E33775}">
      <dsp:nvSpPr>
        <dsp:cNvPr id="0" name=""/>
        <dsp:cNvSpPr/>
      </dsp:nvSpPr>
      <dsp:spPr>
        <a:xfrm>
          <a:off x="6623358" y="4157340"/>
          <a:ext cx="288876" cy="40442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n>
              <a:solidFill>
                <a:schemeClr val="tx1"/>
              </a:solidFill>
            </a:ln>
            <a:noFill/>
          </a:endParaRPr>
        </a:p>
      </dsp:txBody>
      <dsp:txXfrm>
        <a:off x="6623358" y="4238226"/>
        <a:ext cx="202213" cy="242656"/>
      </dsp:txXfrm>
    </dsp:sp>
    <dsp:sp modelId="{90505811-A964-4A16-8F9E-0791CA595B4E}">
      <dsp:nvSpPr>
        <dsp:cNvPr id="0" name=""/>
        <dsp:cNvSpPr/>
      </dsp:nvSpPr>
      <dsp:spPr>
        <a:xfrm>
          <a:off x="7015689" y="3845243"/>
          <a:ext cx="1714371" cy="102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Новый сайт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045816" y="3875370"/>
        <a:ext cx="1654117" cy="968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A7A4E-9E52-4438-ADE3-0E18546CF953}">
      <dsp:nvSpPr>
        <dsp:cNvPr id="0" name=""/>
        <dsp:cNvSpPr/>
      </dsp:nvSpPr>
      <dsp:spPr>
        <a:xfrm>
          <a:off x="2467460" y="1864809"/>
          <a:ext cx="3786836" cy="1406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ОГАУ «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Госэкспертиза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Челябинской области»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6129" y="1933478"/>
        <a:ext cx="3649498" cy="1269350"/>
      </dsp:txXfrm>
    </dsp:sp>
    <dsp:sp modelId="{93BF3C2C-9697-4E5C-873C-1CCD06D0D091}">
      <dsp:nvSpPr>
        <dsp:cNvPr id="0" name=""/>
        <dsp:cNvSpPr/>
      </dsp:nvSpPr>
      <dsp:spPr>
        <a:xfrm rot="12350500">
          <a:off x="2308135" y="1727046"/>
          <a:ext cx="632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210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DC3B-7D30-4B51-915E-D14B11D13CA1}">
      <dsp:nvSpPr>
        <dsp:cNvPr id="0" name=""/>
        <dsp:cNvSpPr/>
      </dsp:nvSpPr>
      <dsp:spPr>
        <a:xfrm>
          <a:off x="0" y="496956"/>
          <a:ext cx="2424080" cy="1092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Государственная экспертиза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323" y="550279"/>
        <a:ext cx="2317434" cy="985680"/>
      </dsp:txXfrm>
    </dsp:sp>
    <dsp:sp modelId="{10D58487-71DA-41F0-A161-B4838594C56E}">
      <dsp:nvSpPr>
        <dsp:cNvPr id="0" name=""/>
        <dsp:cNvSpPr/>
      </dsp:nvSpPr>
      <dsp:spPr>
        <a:xfrm rot="20090436">
          <a:off x="5828841" y="1732735"/>
          <a:ext cx="6213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32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8ED86-2C28-45C6-8830-6A05D723FECC}">
      <dsp:nvSpPr>
        <dsp:cNvPr id="0" name=""/>
        <dsp:cNvSpPr/>
      </dsp:nvSpPr>
      <dsp:spPr>
        <a:xfrm>
          <a:off x="6388585" y="508334"/>
          <a:ext cx="2389803" cy="1092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Негосударственная экспертиза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41908" y="561657"/>
        <a:ext cx="2283157" cy="985680"/>
      </dsp:txXfrm>
    </dsp:sp>
    <dsp:sp modelId="{63C48612-810D-4C2F-96F1-99B3B8F4A17E}">
      <dsp:nvSpPr>
        <dsp:cNvPr id="0" name=""/>
        <dsp:cNvSpPr/>
      </dsp:nvSpPr>
      <dsp:spPr>
        <a:xfrm rot="1747582">
          <a:off x="5562419" y="3505350"/>
          <a:ext cx="9608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089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05DE7-67E4-40D6-B1CE-1B5B7816A720}">
      <dsp:nvSpPr>
        <dsp:cNvPr id="0" name=""/>
        <dsp:cNvSpPr/>
      </dsp:nvSpPr>
      <dsp:spPr>
        <a:xfrm>
          <a:off x="6107136" y="3739202"/>
          <a:ext cx="2671252" cy="1092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Проверка достоверности определения сметной стоимости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160459" y="3792525"/>
        <a:ext cx="2564606" cy="985680"/>
      </dsp:txXfrm>
    </dsp:sp>
    <dsp:sp modelId="{2E54E6DD-3526-45CB-B8EF-E3B2F070F886}">
      <dsp:nvSpPr>
        <dsp:cNvPr id="0" name=""/>
        <dsp:cNvSpPr/>
      </dsp:nvSpPr>
      <dsp:spPr>
        <a:xfrm rot="9104815">
          <a:off x="2161577" y="3495610"/>
          <a:ext cx="9468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68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6813C-1E93-4971-A3A6-78BED622B86E}">
      <dsp:nvSpPr>
        <dsp:cNvPr id="0" name=""/>
        <dsp:cNvSpPr/>
      </dsp:nvSpPr>
      <dsp:spPr>
        <a:xfrm>
          <a:off x="0" y="3719723"/>
          <a:ext cx="2403304" cy="1092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Консультационные услуги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323" y="3773046"/>
        <a:ext cx="2296658" cy="985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6F6E5-D7FD-4CF1-A503-DADFFED31EB4}">
      <dsp:nvSpPr>
        <dsp:cNvPr id="0" name=""/>
        <dsp:cNvSpPr/>
      </dsp:nvSpPr>
      <dsp:spPr>
        <a:xfrm rot="461589">
          <a:off x="1186738" y="-31290"/>
          <a:ext cx="5149315" cy="5149315"/>
        </a:xfrm>
        <a:prstGeom prst="circularArrow">
          <a:avLst>
            <a:gd name="adj1" fmla="val 5544"/>
            <a:gd name="adj2" fmla="val 330680"/>
            <a:gd name="adj3" fmla="val 13779593"/>
            <a:gd name="adj4" fmla="val 17383732"/>
            <a:gd name="adj5" fmla="val 5757"/>
          </a:avLst>
        </a:prstGeom>
        <a:noFill/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30728-E45A-49DB-A899-159193724302}">
      <dsp:nvSpPr>
        <dsp:cNvPr id="0" name=""/>
        <dsp:cNvSpPr/>
      </dsp:nvSpPr>
      <dsp:spPr>
        <a:xfrm>
          <a:off x="2557686" y="792"/>
          <a:ext cx="2407418" cy="1203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Ограниченное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время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16446" y="59552"/>
        <a:ext cx="2289898" cy="1086189"/>
      </dsp:txXfrm>
    </dsp:sp>
    <dsp:sp modelId="{2CFD87CE-32AA-40E0-9BD4-9BE1579566EA}">
      <dsp:nvSpPr>
        <dsp:cNvPr id="0" name=""/>
        <dsp:cNvSpPr/>
      </dsp:nvSpPr>
      <dsp:spPr>
        <a:xfrm>
          <a:off x="4817996" y="1711695"/>
          <a:ext cx="2675003" cy="1203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Высокая стоимость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76756" y="1770455"/>
        <a:ext cx="2557483" cy="1086189"/>
      </dsp:txXfrm>
    </dsp:sp>
    <dsp:sp modelId="{B43730A3-05BF-4171-9F79-E9C195344EC9}">
      <dsp:nvSpPr>
        <dsp:cNvPr id="0" name=""/>
        <dsp:cNvSpPr/>
      </dsp:nvSpPr>
      <dsp:spPr>
        <a:xfrm>
          <a:off x="4976076" y="3950864"/>
          <a:ext cx="2407418" cy="1203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Отсутствие единого подхода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34836" y="4009624"/>
        <a:ext cx="2289898" cy="1086189"/>
      </dsp:txXfrm>
    </dsp:sp>
    <dsp:sp modelId="{918E193C-5C6C-499D-B348-258EAA2A1CA5}">
      <dsp:nvSpPr>
        <dsp:cNvPr id="0" name=""/>
        <dsp:cNvSpPr/>
      </dsp:nvSpPr>
      <dsp:spPr>
        <a:xfrm>
          <a:off x="133057" y="3950860"/>
          <a:ext cx="2407418" cy="1203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Защита персональных данных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1817" y="4009620"/>
        <a:ext cx="2289898" cy="1086189"/>
      </dsp:txXfrm>
    </dsp:sp>
    <dsp:sp modelId="{86ECA4A1-CF9E-4B53-88BE-8960E83FF872}">
      <dsp:nvSpPr>
        <dsp:cNvPr id="0" name=""/>
        <dsp:cNvSpPr/>
      </dsp:nvSpPr>
      <dsp:spPr>
        <a:xfrm>
          <a:off x="0" y="1686420"/>
          <a:ext cx="2734587" cy="1203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Межведомственное взаимодействие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8760" y="1745180"/>
        <a:ext cx="2617067" cy="1086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6B630-2FA8-43A4-80CB-1C007DBFB5A3}">
      <dsp:nvSpPr>
        <dsp:cNvPr id="0" name=""/>
        <dsp:cNvSpPr/>
      </dsp:nvSpPr>
      <dsp:spPr>
        <a:xfrm rot="21300000">
          <a:off x="6058" y="807750"/>
          <a:ext cx="1742270" cy="21508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7BF1D-602F-4ED7-AE41-61D2FC2EE314}">
      <dsp:nvSpPr>
        <dsp:cNvPr id="0" name=""/>
        <dsp:cNvSpPr/>
      </dsp:nvSpPr>
      <dsp:spPr>
        <a:xfrm>
          <a:off x="210526" y="91529"/>
          <a:ext cx="526316" cy="7322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FCF6C-ED44-49EB-8206-5BDA141EE3E2}">
      <dsp:nvSpPr>
        <dsp:cNvPr id="0" name=""/>
        <dsp:cNvSpPr/>
      </dsp:nvSpPr>
      <dsp:spPr>
        <a:xfrm>
          <a:off x="929825" y="0"/>
          <a:ext cx="561403" cy="76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929825" y="0"/>
        <a:ext cx="561403" cy="768846"/>
      </dsp:txXfrm>
    </dsp:sp>
    <dsp:sp modelId="{5FF635AE-2E72-4EEA-8500-E210E7D70FDC}">
      <dsp:nvSpPr>
        <dsp:cNvPr id="0" name=""/>
        <dsp:cNvSpPr/>
      </dsp:nvSpPr>
      <dsp:spPr>
        <a:xfrm>
          <a:off x="1017544" y="1006823"/>
          <a:ext cx="526316" cy="7322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8F154-02DB-46F2-BA0B-B7B2FFCC7B2C}">
      <dsp:nvSpPr>
        <dsp:cNvPr id="0" name=""/>
        <dsp:cNvSpPr/>
      </dsp:nvSpPr>
      <dsp:spPr>
        <a:xfrm>
          <a:off x="263158" y="1061741"/>
          <a:ext cx="561403" cy="768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263158" y="1061741"/>
        <a:ext cx="561403" cy="76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4C90F-B51C-4282-A5FA-0742A30BA6C6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77401-5597-4A8B-85F0-F309D61C9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2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401-5597-4A8B-85F0-F309D61C97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5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401-5597-4A8B-85F0-F309D61C97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1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401-5597-4A8B-85F0-F309D61C97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6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401-5597-4A8B-85F0-F309D61C97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401-5597-4A8B-85F0-F309D61C97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2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7401-5597-4A8B-85F0-F309D61C97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4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7908-6957-4B73-9767-B7F72F8231E4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2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8395-0C02-45B1-A878-F3D7554EB9C6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032C-4368-4973-8B61-DCB0F6B9208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C051-162E-4CA1-BE50-CB530273662F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5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B943-C175-4639-962F-701B43CE09DF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9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2834-5F94-4E83-BED5-75652EF913B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9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D899-92FA-4042-9925-BDB127043D9A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9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8CD3-74A0-49EE-A1D7-18FD96F7996D}" type="datetime1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4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8DBB-0ED2-474A-AF92-7830D88F326C}" type="datetime1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FFE-5671-4B48-A9E0-D8F8651D4613}" type="datetime1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7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CE9-25B0-4454-B9AE-B91013863606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9BEC-D5B9-400E-B20D-30A45494AF44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9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C8D-EE7A-40E0-A36D-CC5175F9EE6E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0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39A-531F-4148-B0A6-59FA89B12A5D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2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900F-9035-46C0-8070-982947BFC952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1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AEFE-2986-4C72-B458-4071B480431D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11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F8D7-41E0-4106-A1CE-A237760BCCCD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4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60BA-FAFC-4C0A-B075-C3816E2EB43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21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B58-08E1-4AEC-87FA-172DC36DC280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5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167-540C-4A8B-97CE-98053280D16E}" type="datetime1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73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613B-5C06-49D4-B6DC-AA439F16D466}" type="datetime1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9FB2-919F-41D8-A0E4-160A2DF4AD7B}" type="datetime1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9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648A-7BA9-416B-82D1-C8C0F4B8C412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67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E0CC-671A-478A-87DA-A56EFB0E2BD7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22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C41C-7ACD-42D9-BFAF-4F792F7929DA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00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284C-E41F-4D73-A657-48EABC8206D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85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B510-E634-4F0C-AE31-8B6105BA68E3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5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AFF-2A6E-4408-B9AA-ED0CC3EF1B6F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12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C06-0FEC-45F6-BA20-50B57EB46C1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35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4936-1C29-4F67-A497-9609B36834C2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72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1F4B-C60D-4391-BA60-245F97902BA6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9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39A3-DEC9-479D-BFFC-BFCD7BC0AC03}" type="datetime1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99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3B70-C0AC-46E7-B94B-9A8D3A759C3E}" type="datetime1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5323-F31C-4950-83E6-7E9FA8755D41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98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B36-40A1-4E01-965A-29A3E3F297F5}" type="datetime1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32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086-F946-401E-A2A2-CF4757B9F440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7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5FD-C12B-4C05-A5C4-65945638F345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81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958D-A8D0-4B81-8C5C-4089DE1A13C9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92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56BA-43C9-4181-A5DA-E38FBA98F501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49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BAFF-2A6E-4408-B9AA-ED0CC3EF1B6F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70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C06-0FEC-45F6-BA20-50B57EB46C1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45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4936-1C29-4F67-A497-9609B36834C2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10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1F4B-C60D-4391-BA60-245F97902BA6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72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39A3-DEC9-479D-BFFC-BFCD7BC0AC03}" type="datetime1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9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E9C6-785A-4B8E-9618-564A51DD219B}" type="datetime1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3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3B70-C0AC-46E7-B94B-9A8D3A759C3E}" type="datetime1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76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B36-40A1-4E01-965A-29A3E3F297F5}" type="datetime1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64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086-F946-401E-A2A2-CF4757B9F440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82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7EC2F5FD-C12B-4C05-A5C4-65945638F345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13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10653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47065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71110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41088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87204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1050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83A3-9766-4892-B115-E50603616B40}" type="datetime1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04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958D-A8D0-4B81-8C5C-4089DE1A13C9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10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56BA-43C9-4181-A5DA-E38FBA98F501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4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2999-1964-4DBD-BACB-36985E68CA70}" type="datetime1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AEDB-C632-4224-8B14-2842645B7D56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FDF-01F2-40FF-927B-E3A08F29A4BA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6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5D8268-E217-4C24-AF9B-EEBC4A98D02C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B1E30F-BA66-49C2-9E94-57ABC1CAB22D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8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6E54B8-B0FA-4FB1-AEA3-8D1403ABD01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84E9BD9-EAC5-49B5-A089-0AB2EF586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3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  <p:sldLayoutId id="214748461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7258" y="1597232"/>
            <a:ext cx="6664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Осуществление государственной экспертизы проектной документации и (или) результатов инженерных изысканий в электронной форме.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и этапы перехода Челябинской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" y="89366"/>
            <a:ext cx="3930993" cy="1149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04" y="5861805"/>
            <a:ext cx="5556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Докладчик: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Начальник ОГАУ «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Госэкспертиза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Челябинской области» Грищенко О.В.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3632" y="6292693"/>
            <a:ext cx="335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17.11.2016</a:t>
            </a:r>
          </a:p>
        </p:txBody>
      </p:sp>
    </p:spTree>
    <p:extLst>
      <p:ext uri="{BB962C8B-B14F-4D97-AF65-F5344CB8AC3E}">
        <p14:creationId xmlns:p14="http://schemas.microsoft.com/office/powerpoint/2010/main" val="15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63008" y="4025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 учреждении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3692" y="6480935"/>
            <a:ext cx="5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63816347"/>
              </p:ext>
            </p:extLst>
          </p:nvPr>
        </p:nvGraphicFramePr>
        <p:xfrm>
          <a:off x="219808" y="1238872"/>
          <a:ext cx="8686800" cy="549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77705044"/>
              </p:ext>
            </p:extLst>
          </p:nvPr>
        </p:nvGraphicFramePr>
        <p:xfrm>
          <a:off x="219808" y="2388378"/>
          <a:ext cx="3481754" cy="458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" y="89366"/>
            <a:ext cx="3930993" cy="11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7984853"/>
              </p:ext>
            </p:extLst>
          </p:nvPr>
        </p:nvGraphicFramePr>
        <p:xfrm>
          <a:off x="149471" y="1283680"/>
          <a:ext cx="8968154" cy="55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6446" y="6472198"/>
            <a:ext cx="5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0092" y="108920"/>
            <a:ext cx="6353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Догонять всегда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проще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обгонять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" y="89366"/>
            <a:ext cx="3930993" cy="11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4025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Услуги учреждения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46399" y="6488668"/>
            <a:ext cx="5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96043972"/>
              </p:ext>
            </p:extLst>
          </p:nvPr>
        </p:nvGraphicFramePr>
        <p:xfrm>
          <a:off x="222987" y="1238873"/>
          <a:ext cx="8778389" cy="543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" y="89366"/>
            <a:ext cx="3930993" cy="11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2484" y="6488668"/>
            <a:ext cx="5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870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проблемы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барьеры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8273796"/>
              </p:ext>
            </p:extLst>
          </p:nvPr>
        </p:nvGraphicFramePr>
        <p:xfrm>
          <a:off x="747346" y="1336571"/>
          <a:ext cx="7493000" cy="517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8049111"/>
              </p:ext>
            </p:extLst>
          </p:nvPr>
        </p:nvGraphicFramePr>
        <p:xfrm>
          <a:off x="3683976" y="3297116"/>
          <a:ext cx="1754387" cy="183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" y="89366"/>
            <a:ext cx="3930993" cy="11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9058" y="29866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2485" y="6488668"/>
            <a:ext cx="5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7245" y="161664"/>
            <a:ext cx="3856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сайт </a:t>
            </a: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ОГАУ «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Госэкспертиза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Челябинской области»</a:t>
            </a:r>
          </a:p>
          <a:p>
            <a:pPr algn="ctr"/>
            <a:endParaRPr lang="ru-RU" sz="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ge74.ru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</a:t>
            </a:r>
          </a:p>
          <a:p>
            <a:pPr algn="ctr"/>
            <a:endParaRPr lang="ru-RU" sz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(351) 219-33-00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7" y="89366"/>
            <a:ext cx="3930993" cy="11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етк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253</Words>
  <Application>Microsoft Office PowerPoint</Application>
  <PresentationFormat>Экран (4:3)</PresentationFormat>
  <Paragraphs>65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Verdana</vt:lpstr>
      <vt:lpstr>Wingdings 2</vt:lpstr>
      <vt:lpstr>HDOfficeLightV0</vt:lpstr>
      <vt:lpstr>1_HDOfficeLightV0</vt:lpstr>
      <vt:lpstr>2_HDOfficeLightV0</vt:lpstr>
      <vt:lpstr>3_HDOfficeLightV0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Isaev</dc:creator>
  <cp:lastModifiedBy>Тюленева Ольга Владимировна</cp:lastModifiedBy>
  <cp:revision>228</cp:revision>
  <cp:lastPrinted>2016-11-15T08:02:15Z</cp:lastPrinted>
  <dcterms:created xsi:type="dcterms:W3CDTF">2016-08-16T18:44:04Z</dcterms:created>
  <dcterms:modified xsi:type="dcterms:W3CDTF">2016-11-16T17:06:28Z</dcterms:modified>
</cp:coreProperties>
</file>